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16"/>
  </p:notesMasterIdLst>
  <p:sldIdLst>
    <p:sldId id="256" r:id="rId2"/>
    <p:sldId id="257" r:id="rId3"/>
    <p:sldId id="258" r:id="rId4"/>
    <p:sldId id="259" r:id="rId5"/>
    <p:sldId id="260" r:id="rId6"/>
    <p:sldId id="261" r:id="rId7"/>
    <p:sldId id="272" r:id="rId8"/>
    <p:sldId id="270" r:id="rId9"/>
    <p:sldId id="271" r:id="rId10"/>
    <p:sldId id="278" r:id="rId11"/>
    <p:sldId id="280" r:id="rId12"/>
    <p:sldId id="276" r:id="rId13"/>
    <p:sldId id="275" r:id="rId14"/>
    <p:sldId id="28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y Gold" initials="KG" lastIdx="1" clrIdx="0">
    <p:extLst>
      <p:ext uri="{19B8F6BF-5375-455C-9EA6-DF929625EA0E}">
        <p15:presenceInfo xmlns:p15="http://schemas.microsoft.com/office/powerpoint/2012/main" userId="Kathy Gol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E9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3674" autoAdjust="0"/>
  </p:normalViewPr>
  <p:slideViewPr>
    <p:cSldViewPr snapToGrid="0">
      <p:cViewPr varScale="1">
        <p:scale>
          <a:sx n="63" d="100"/>
          <a:sy n="63" d="100"/>
        </p:scale>
        <p:origin x="612"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D29C8D-FD59-4D85-BB8B-ED949E395F9D}" type="datetimeFigureOut">
              <a:rPr lang="en-US" smtClean="0"/>
              <a:t>5/12/2021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A8DC1A-B295-4ACB-82A8-B4C86183496F}" type="slidenum">
              <a:rPr lang="en-US" smtClean="0"/>
              <a:t>‹#›</a:t>
            </a:fld>
            <a:endParaRPr lang="en-US"/>
          </a:p>
        </p:txBody>
      </p:sp>
    </p:spTree>
    <p:extLst>
      <p:ext uri="{BB962C8B-B14F-4D97-AF65-F5344CB8AC3E}">
        <p14:creationId xmlns:p14="http://schemas.microsoft.com/office/powerpoint/2010/main" val="442189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A8DC1A-B295-4ACB-82A8-B4C86183496F}" type="slidenum">
              <a:rPr lang="en-US" smtClean="0"/>
              <a:t>8</a:t>
            </a:fld>
            <a:endParaRPr lang="en-US"/>
          </a:p>
        </p:txBody>
      </p:sp>
    </p:spTree>
    <p:extLst>
      <p:ext uri="{BB962C8B-B14F-4D97-AF65-F5344CB8AC3E}">
        <p14:creationId xmlns:p14="http://schemas.microsoft.com/office/powerpoint/2010/main" val="850530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King George School board office</a:t>
            </a:r>
          </a:p>
        </p:txBody>
      </p:sp>
      <p:sp>
        <p:nvSpPr>
          <p:cNvPr id="4" name="Slide Number Placeholder 3"/>
          <p:cNvSpPr>
            <a:spLocks noGrp="1"/>
          </p:cNvSpPr>
          <p:nvPr>
            <p:ph type="sldNum" sz="quarter" idx="5"/>
          </p:nvPr>
        </p:nvSpPr>
        <p:spPr/>
        <p:txBody>
          <a:bodyPr/>
          <a:lstStyle/>
          <a:p>
            <a:fld id="{34A8DC1A-B295-4ACB-82A8-B4C86183496F}" type="slidenum">
              <a:rPr lang="en-US" smtClean="0"/>
              <a:t>11</a:t>
            </a:fld>
            <a:endParaRPr lang="en-US"/>
          </a:p>
        </p:txBody>
      </p:sp>
    </p:spTree>
    <p:extLst>
      <p:ext uri="{BB962C8B-B14F-4D97-AF65-F5344CB8AC3E}">
        <p14:creationId xmlns:p14="http://schemas.microsoft.com/office/powerpoint/2010/main" val="2319540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95C89-2E28-4777-95B0-BA7EECAE3BA4}"/>
              </a:ext>
            </a:extLst>
          </p:cNvPr>
          <p:cNvSpPr>
            <a:spLocks noGrp="1"/>
          </p:cNvSpPr>
          <p:nvPr>
            <p:ph type="ctrTitle"/>
          </p:nvPr>
        </p:nvSpPr>
        <p:spPr>
          <a:xfrm>
            <a:off x="1709928" y="987552"/>
            <a:ext cx="8385048" cy="3081528"/>
          </a:xfrm>
        </p:spPr>
        <p:txBody>
          <a:bodyPr anchor="b">
            <a:normAutofit/>
          </a:bodyPr>
          <a:lstStyle>
            <a:lvl1pPr algn="ctr">
              <a:defRPr sz="5400"/>
            </a:lvl1pPr>
          </a:lstStyle>
          <a:p>
            <a:r>
              <a:rPr lang="en-US" dirty="0"/>
              <a:t>Click to edit Master title style</a:t>
            </a:r>
          </a:p>
        </p:txBody>
      </p:sp>
      <p:sp>
        <p:nvSpPr>
          <p:cNvPr id="3" name="Subtitle 2">
            <a:extLst>
              <a:ext uri="{FF2B5EF4-FFF2-40B4-BE49-F238E27FC236}">
                <a16:creationId xmlns:a16="http://schemas.microsoft.com/office/drawing/2014/main" id="{59052321-4D71-4DA8-BD2C-DC22FC1525CB}"/>
              </a:ext>
            </a:extLst>
          </p:cNvPr>
          <p:cNvSpPr>
            <a:spLocks noGrp="1"/>
          </p:cNvSpPr>
          <p:nvPr>
            <p:ph type="subTitle" idx="1"/>
          </p:nvPr>
        </p:nvSpPr>
        <p:spPr>
          <a:xfrm>
            <a:off x="2905506" y="4480561"/>
            <a:ext cx="5993892" cy="1166495"/>
          </a:xfrm>
        </p:spPr>
        <p:txBody>
          <a:bodyPr>
            <a:normAutofit/>
          </a:bodyPr>
          <a:lstStyle>
            <a:lvl1pPr marL="0" indent="0" algn="ctr">
              <a:buNone/>
              <a:defRPr sz="1400"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1D37183-71EA-4A92-8609-41ECB53F447E}"/>
              </a:ext>
            </a:extLst>
          </p:cNvPr>
          <p:cNvSpPr>
            <a:spLocks noGrp="1"/>
          </p:cNvSpPr>
          <p:nvPr>
            <p:ph type="dt" sz="half" idx="10"/>
          </p:nvPr>
        </p:nvSpPr>
        <p:spPr/>
        <p:txBody>
          <a:bodyPr/>
          <a:lstStyle/>
          <a:p>
            <a:fld id="{B5898F52-2787-4BA2-BBBC-9395E9F86D50}" type="datetimeFigureOut">
              <a:rPr lang="en-US" smtClean="0"/>
              <a:t>5/12/2021</a:t>
            </a:fld>
            <a:endParaRPr lang="en-US"/>
          </a:p>
        </p:txBody>
      </p:sp>
      <p:sp>
        <p:nvSpPr>
          <p:cNvPr id="5" name="Footer Placeholder 4">
            <a:extLst>
              <a:ext uri="{FF2B5EF4-FFF2-40B4-BE49-F238E27FC236}">
                <a16:creationId xmlns:a16="http://schemas.microsoft.com/office/drawing/2014/main" id="{CA09F2E6-1ECC-4081-8EBF-C80C6C94A1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C3FA67-CD72-4503-BA25-FEC880107BC4}"/>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2832731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83CBE-1EA9-4E8B-A281-C50B792E55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2EB1A0-A59D-4CB9-BABB-C6BF1D2E99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E6265B-940D-433C-AD76-2D6A42449307}"/>
              </a:ext>
            </a:extLst>
          </p:cNvPr>
          <p:cNvSpPr>
            <a:spLocks noGrp="1"/>
          </p:cNvSpPr>
          <p:nvPr>
            <p:ph type="dt" sz="half" idx="10"/>
          </p:nvPr>
        </p:nvSpPr>
        <p:spPr/>
        <p:txBody>
          <a:bodyPr/>
          <a:lstStyle/>
          <a:p>
            <a:fld id="{B5898F52-2787-4BA2-BBBC-9395E9F86D50}" type="datetimeFigureOut">
              <a:rPr lang="en-US" smtClean="0"/>
              <a:t>5/12/2021</a:t>
            </a:fld>
            <a:endParaRPr lang="en-US"/>
          </a:p>
        </p:txBody>
      </p:sp>
      <p:sp>
        <p:nvSpPr>
          <p:cNvPr id="5" name="Footer Placeholder 4">
            <a:extLst>
              <a:ext uri="{FF2B5EF4-FFF2-40B4-BE49-F238E27FC236}">
                <a16:creationId xmlns:a16="http://schemas.microsoft.com/office/drawing/2014/main" id="{EDCAB98E-314F-45C4-9A64-AD3FAE0516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E49F32-B214-4A0C-8669-7FE4BA445965}"/>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1772972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DE4A6D-DAA1-4551-A093-3C36C1C8CF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25FDA9-71CD-4B86-B291-BEBA43D8ED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D9F5B1-B635-4479-A426-B1D4066502DB}"/>
              </a:ext>
            </a:extLst>
          </p:cNvPr>
          <p:cNvSpPr>
            <a:spLocks noGrp="1"/>
          </p:cNvSpPr>
          <p:nvPr>
            <p:ph type="dt" sz="half" idx="10"/>
          </p:nvPr>
        </p:nvSpPr>
        <p:spPr/>
        <p:txBody>
          <a:bodyPr/>
          <a:lstStyle/>
          <a:p>
            <a:fld id="{B5898F52-2787-4BA2-BBBC-9395E9F86D50}" type="datetimeFigureOut">
              <a:rPr lang="en-US" smtClean="0"/>
              <a:t>5/12/2021</a:t>
            </a:fld>
            <a:endParaRPr lang="en-US"/>
          </a:p>
        </p:txBody>
      </p:sp>
      <p:sp>
        <p:nvSpPr>
          <p:cNvPr id="5" name="Footer Placeholder 4">
            <a:extLst>
              <a:ext uri="{FF2B5EF4-FFF2-40B4-BE49-F238E27FC236}">
                <a16:creationId xmlns:a16="http://schemas.microsoft.com/office/drawing/2014/main" id="{6B833098-8769-47C3-80B2-C2942F984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A9297-65D4-45BE-BE6C-5531FC6A5E1E}"/>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2435410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BA523-EF01-4656-9D54-347E984FD3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D52871-79D5-420E-8207-BEF7BE44A9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6D32D3-8223-4851-BB8E-CB489B975FD6}"/>
              </a:ext>
            </a:extLst>
          </p:cNvPr>
          <p:cNvSpPr>
            <a:spLocks noGrp="1"/>
          </p:cNvSpPr>
          <p:nvPr>
            <p:ph type="dt" sz="half" idx="10"/>
          </p:nvPr>
        </p:nvSpPr>
        <p:spPr/>
        <p:txBody>
          <a:bodyPr/>
          <a:lstStyle/>
          <a:p>
            <a:fld id="{B5898F52-2787-4BA2-BBBC-9395E9F86D50}" type="datetimeFigureOut">
              <a:rPr lang="en-US" smtClean="0"/>
              <a:t>5/12/2021</a:t>
            </a:fld>
            <a:endParaRPr lang="en-US"/>
          </a:p>
        </p:txBody>
      </p:sp>
      <p:sp>
        <p:nvSpPr>
          <p:cNvPr id="5" name="Footer Placeholder 4">
            <a:extLst>
              <a:ext uri="{FF2B5EF4-FFF2-40B4-BE49-F238E27FC236}">
                <a16:creationId xmlns:a16="http://schemas.microsoft.com/office/drawing/2014/main" id="{9E94444B-9FC3-414D-8EA0-15AB806D5E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C448B-FCF6-40C5-8BB6-15B70E8897CB}"/>
              </a:ext>
            </a:extLst>
          </p:cNvPr>
          <p:cNvSpPr>
            <a:spLocks noGrp="1"/>
          </p:cNvSpPr>
          <p:nvPr>
            <p:ph type="sldNum" sz="quarter" idx="12"/>
          </p:nvPr>
        </p:nvSpPr>
        <p:spPr/>
        <p:txBody>
          <a:bodyPr/>
          <a:lstStyle/>
          <a:p>
            <a:fld id="{4C8B8A27-DF03-4546-BA93-21C967D57E5C}" type="slidenum">
              <a:rPr lang="en-US" smtClean="0"/>
              <a:t>‹#›</a:t>
            </a:fld>
            <a:endParaRPr lang="en-US" dirty="0"/>
          </a:p>
        </p:txBody>
      </p:sp>
    </p:spTree>
    <p:extLst>
      <p:ext uri="{BB962C8B-B14F-4D97-AF65-F5344CB8AC3E}">
        <p14:creationId xmlns:p14="http://schemas.microsoft.com/office/powerpoint/2010/main" val="1976767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F79BA-620F-4443-807B-BE44F36F98F1}"/>
              </a:ext>
            </a:extLst>
          </p:cNvPr>
          <p:cNvSpPr>
            <a:spLocks noGrp="1"/>
          </p:cNvSpPr>
          <p:nvPr>
            <p:ph type="title"/>
          </p:nvPr>
        </p:nvSpPr>
        <p:spPr>
          <a:xfrm>
            <a:off x="1069848" y="1709738"/>
            <a:ext cx="9430811"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30C9A625-6442-4047-B545-433C4451210A}"/>
              </a:ext>
            </a:extLst>
          </p:cNvPr>
          <p:cNvSpPr>
            <a:spLocks noGrp="1"/>
          </p:cNvSpPr>
          <p:nvPr>
            <p:ph type="body" idx="1"/>
          </p:nvPr>
        </p:nvSpPr>
        <p:spPr>
          <a:xfrm>
            <a:off x="1069848" y="4589463"/>
            <a:ext cx="943081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F8EAA30-3B1A-4BEA-9835-33D2072451F9}"/>
              </a:ext>
            </a:extLst>
          </p:cNvPr>
          <p:cNvSpPr>
            <a:spLocks noGrp="1"/>
          </p:cNvSpPr>
          <p:nvPr>
            <p:ph type="dt" sz="half" idx="10"/>
          </p:nvPr>
        </p:nvSpPr>
        <p:spPr/>
        <p:txBody>
          <a:bodyPr/>
          <a:lstStyle/>
          <a:p>
            <a:fld id="{B5898F52-2787-4BA2-BBBC-9395E9F86D50}" type="datetimeFigureOut">
              <a:rPr lang="en-US" smtClean="0"/>
              <a:t>5/12/2021</a:t>
            </a:fld>
            <a:endParaRPr lang="en-US"/>
          </a:p>
        </p:txBody>
      </p:sp>
      <p:sp>
        <p:nvSpPr>
          <p:cNvPr id="5" name="Footer Placeholder 4">
            <a:extLst>
              <a:ext uri="{FF2B5EF4-FFF2-40B4-BE49-F238E27FC236}">
                <a16:creationId xmlns:a16="http://schemas.microsoft.com/office/drawing/2014/main" id="{BB256440-3149-446F-8105-485333B183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EDB1-D604-4E10-B334-5DB303498B12}"/>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2934080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E563-D552-439E-8DF5-45062D8754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136873-2DD5-456E-A3A9-FE408419E30D}"/>
              </a:ext>
            </a:extLst>
          </p:cNvPr>
          <p:cNvSpPr>
            <a:spLocks noGrp="1"/>
          </p:cNvSpPr>
          <p:nvPr>
            <p:ph sz="half" idx="1"/>
          </p:nvPr>
        </p:nvSpPr>
        <p:spPr>
          <a:xfrm>
            <a:off x="1069848" y="1825625"/>
            <a:ext cx="4684057"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C6B04C-FB9E-4A9E-8892-4B5B702898B4}"/>
              </a:ext>
            </a:extLst>
          </p:cNvPr>
          <p:cNvSpPr>
            <a:spLocks noGrp="1"/>
          </p:cNvSpPr>
          <p:nvPr>
            <p:ph sz="half" idx="2"/>
          </p:nvPr>
        </p:nvSpPr>
        <p:spPr>
          <a:xfrm>
            <a:off x="6019802" y="1825625"/>
            <a:ext cx="468405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42E2F0B4-0E86-473E-BC42-78D856A00C2E}"/>
              </a:ext>
            </a:extLst>
          </p:cNvPr>
          <p:cNvSpPr>
            <a:spLocks noGrp="1"/>
          </p:cNvSpPr>
          <p:nvPr>
            <p:ph type="dt" sz="half" idx="10"/>
          </p:nvPr>
        </p:nvSpPr>
        <p:spPr/>
        <p:txBody>
          <a:bodyPr/>
          <a:lstStyle/>
          <a:p>
            <a:fld id="{B5898F52-2787-4BA2-BBBC-9395E9F86D50}" type="datetimeFigureOut">
              <a:rPr lang="en-US" smtClean="0"/>
              <a:t>5/12/2021</a:t>
            </a:fld>
            <a:endParaRPr lang="en-US"/>
          </a:p>
        </p:txBody>
      </p:sp>
      <p:sp>
        <p:nvSpPr>
          <p:cNvPr id="6" name="Footer Placeholder 5">
            <a:extLst>
              <a:ext uri="{FF2B5EF4-FFF2-40B4-BE49-F238E27FC236}">
                <a16:creationId xmlns:a16="http://schemas.microsoft.com/office/drawing/2014/main" id="{782B9537-F43C-4042-B165-A00358F9E2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F9F52F-61F2-4FEE-8989-2FB400190C4C}"/>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2683342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32E5C-0B2D-4DB5-95F6-3C2C825DFE54}"/>
              </a:ext>
            </a:extLst>
          </p:cNvPr>
          <p:cNvSpPr>
            <a:spLocks noGrp="1"/>
          </p:cNvSpPr>
          <p:nvPr>
            <p:ph type="title"/>
          </p:nvPr>
        </p:nvSpPr>
        <p:spPr>
          <a:xfrm>
            <a:off x="839788" y="365125"/>
            <a:ext cx="989993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8F1C53-3F27-42E6-BE80-1DF57985741C}"/>
              </a:ext>
            </a:extLst>
          </p:cNvPr>
          <p:cNvSpPr>
            <a:spLocks noGrp="1"/>
          </p:cNvSpPr>
          <p:nvPr>
            <p:ph type="body" idx="1"/>
          </p:nvPr>
        </p:nvSpPr>
        <p:spPr>
          <a:xfrm>
            <a:off x="839789" y="1681163"/>
            <a:ext cx="4872132"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38CC6CB-F028-4322-B54F-571203106F23}"/>
              </a:ext>
            </a:extLst>
          </p:cNvPr>
          <p:cNvSpPr>
            <a:spLocks noGrp="1"/>
          </p:cNvSpPr>
          <p:nvPr>
            <p:ph sz="half" idx="2"/>
          </p:nvPr>
        </p:nvSpPr>
        <p:spPr>
          <a:xfrm>
            <a:off x="839787" y="2510632"/>
            <a:ext cx="4872133"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2AD2CD7-554E-4EAA-BAF6-86ABB7E81D25}"/>
              </a:ext>
            </a:extLst>
          </p:cNvPr>
          <p:cNvSpPr>
            <a:spLocks noGrp="1"/>
          </p:cNvSpPr>
          <p:nvPr>
            <p:ph type="body" sz="quarter" idx="3"/>
          </p:nvPr>
        </p:nvSpPr>
        <p:spPr>
          <a:xfrm>
            <a:off x="5889809" y="1681163"/>
            <a:ext cx="4849909"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1982A2D6-379C-4D26-90AC-9F2F46DCE7F3}"/>
              </a:ext>
            </a:extLst>
          </p:cNvPr>
          <p:cNvSpPr>
            <a:spLocks noGrp="1"/>
          </p:cNvSpPr>
          <p:nvPr>
            <p:ph sz="quarter" idx="4"/>
          </p:nvPr>
        </p:nvSpPr>
        <p:spPr>
          <a:xfrm>
            <a:off x="5889810" y="2505075"/>
            <a:ext cx="4872134"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DEA0E4F3-8A65-4788-AE96-1FB2060F48D2}"/>
              </a:ext>
            </a:extLst>
          </p:cNvPr>
          <p:cNvSpPr>
            <a:spLocks noGrp="1"/>
          </p:cNvSpPr>
          <p:nvPr>
            <p:ph type="dt" sz="half" idx="10"/>
          </p:nvPr>
        </p:nvSpPr>
        <p:spPr/>
        <p:txBody>
          <a:bodyPr/>
          <a:lstStyle/>
          <a:p>
            <a:fld id="{B5898F52-2787-4BA2-BBBC-9395E9F86D50}" type="datetimeFigureOut">
              <a:rPr lang="en-US" smtClean="0"/>
              <a:t>5/12/2021</a:t>
            </a:fld>
            <a:endParaRPr lang="en-US"/>
          </a:p>
        </p:txBody>
      </p:sp>
      <p:sp>
        <p:nvSpPr>
          <p:cNvPr id="8" name="Footer Placeholder 7">
            <a:extLst>
              <a:ext uri="{FF2B5EF4-FFF2-40B4-BE49-F238E27FC236}">
                <a16:creationId xmlns:a16="http://schemas.microsoft.com/office/drawing/2014/main" id="{97522DA4-5EE1-440C-ADDE-D7B4F77B4E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BC291E-B8EF-4ED7-A04A-23426C220CF0}"/>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2616740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CB818-E8D0-497B-9A7E-4F281D0DBC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E82B9D-CD58-4C05-8A78-CB6E0E9D49DC}"/>
              </a:ext>
            </a:extLst>
          </p:cNvPr>
          <p:cNvSpPr>
            <a:spLocks noGrp="1"/>
          </p:cNvSpPr>
          <p:nvPr>
            <p:ph type="dt" sz="half" idx="10"/>
          </p:nvPr>
        </p:nvSpPr>
        <p:spPr/>
        <p:txBody>
          <a:bodyPr/>
          <a:lstStyle/>
          <a:p>
            <a:fld id="{B5898F52-2787-4BA2-BBBC-9395E9F86D50}" type="datetimeFigureOut">
              <a:rPr lang="en-US" smtClean="0"/>
              <a:t>5/12/2021</a:t>
            </a:fld>
            <a:endParaRPr lang="en-US"/>
          </a:p>
        </p:txBody>
      </p:sp>
      <p:sp>
        <p:nvSpPr>
          <p:cNvPr id="4" name="Footer Placeholder 3">
            <a:extLst>
              <a:ext uri="{FF2B5EF4-FFF2-40B4-BE49-F238E27FC236}">
                <a16:creationId xmlns:a16="http://schemas.microsoft.com/office/drawing/2014/main" id="{BADE60CD-D6F3-40A7-BB8B-FEC8E3156A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02B832-C4FE-4F88-85EA-DDC16A82B9A9}"/>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98859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75B2FC-801A-44A4-96BF-26A9E8B2A1C6}"/>
              </a:ext>
            </a:extLst>
          </p:cNvPr>
          <p:cNvSpPr>
            <a:spLocks noGrp="1"/>
          </p:cNvSpPr>
          <p:nvPr>
            <p:ph type="dt" sz="half" idx="10"/>
          </p:nvPr>
        </p:nvSpPr>
        <p:spPr/>
        <p:txBody>
          <a:bodyPr/>
          <a:lstStyle/>
          <a:p>
            <a:fld id="{B5898F52-2787-4BA2-BBBC-9395E9F86D50}" type="datetimeFigureOut">
              <a:rPr lang="en-US" smtClean="0"/>
              <a:t>5/12/2021</a:t>
            </a:fld>
            <a:endParaRPr lang="en-US"/>
          </a:p>
        </p:txBody>
      </p:sp>
      <p:sp>
        <p:nvSpPr>
          <p:cNvPr id="3" name="Footer Placeholder 2">
            <a:extLst>
              <a:ext uri="{FF2B5EF4-FFF2-40B4-BE49-F238E27FC236}">
                <a16:creationId xmlns:a16="http://schemas.microsoft.com/office/drawing/2014/main" id="{A8127F04-7E7E-485C-8B30-6B89E5A69F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933C81-AA74-4BCE-AA9E-56E5791D078C}"/>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279535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FD3CB-0541-46AD-B35E-0E0A1375E8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F8EFDE-1D7D-46B8-AB55-A3C02EDD1888}"/>
              </a:ext>
            </a:extLst>
          </p:cNvPr>
          <p:cNvSpPr>
            <a:spLocks noGrp="1"/>
          </p:cNvSpPr>
          <p:nvPr>
            <p:ph idx="1"/>
          </p:nvPr>
        </p:nvSpPr>
        <p:spPr>
          <a:xfrm>
            <a:off x="5183188" y="457201"/>
            <a:ext cx="5652153" cy="5403850"/>
          </a:xfrm>
        </p:spPr>
        <p:txBody>
          <a:bodyPr/>
          <a:lstStyle>
            <a:lvl1pPr>
              <a:defRPr sz="3200"/>
            </a:lvl1pPr>
            <a:lvl2pPr>
              <a:defRPr sz="2800" b="1"/>
            </a:lvl2pPr>
            <a:lvl3pPr>
              <a:defRPr sz="2400" b="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6411D2F5-DB36-4943-8A14-96AFC48830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6C07D4-6597-444C-9EFD-62021AE7618C}"/>
              </a:ext>
            </a:extLst>
          </p:cNvPr>
          <p:cNvSpPr>
            <a:spLocks noGrp="1"/>
          </p:cNvSpPr>
          <p:nvPr>
            <p:ph type="dt" sz="half" idx="10"/>
          </p:nvPr>
        </p:nvSpPr>
        <p:spPr/>
        <p:txBody>
          <a:bodyPr/>
          <a:lstStyle/>
          <a:p>
            <a:fld id="{B5898F52-2787-4BA2-BBBC-9395E9F86D50}" type="datetimeFigureOut">
              <a:rPr lang="en-US" smtClean="0"/>
              <a:t>5/12/2021</a:t>
            </a:fld>
            <a:endParaRPr lang="en-US"/>
          </a:p>
        </p:txBody>
      </p:sp>
      <p:sp>
        <p:nvSpPr>
          <p:cNvPr id="6" name="Footer Placeholder 5">
            <a:extLst>
              <a:ext uri="{FF2B5EF4-FFF2-40B4-BE49-F238E27FC236}">
                <a16:creationId xmlns:a16="http://schemas.microsoft.com/office/drawing/2014/main" id="{712D0D2C-70E8-4A24-9727-BEAF10B17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D9E0F6-7216-48A1-8BCA-770C6DE3875B}"/>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974995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CBEBD-5F1A-4111-A7F2-1CE82C9A69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0517FB-4008-4F68-B193-482971BA72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606C5F-0885-458F-9B21-47E60171BF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886F2E-B752-4D78-8DC4-C96A1A00E670}"/>
              </a:ext>
            </a:extLst>
          </p:cNvPr>
          <p:cNvSpPr>
            <a:spLocks noGrp="1"/>
          </p:cNvSpPr>
          <p:nvPr>
            <p:ph type="dt" sz="half" idx="10"/>
          </p:nvPr>
        </p:nvSpPr>
        <p:spPr/>
        <p:txBody>
          <a:bodyPr/>
          <a:lstStyle/>
          <a:p>
            <a:fld id="{B5898F52-2787-4BA2-BBBC-9395E9F86D50}" type="datetimeFigureOut">
              <a:rPr lang="en-US" smtClean="0"/>
              <a:t>5/12/2021</a:t>
            </a:fld>
            <a:endParaRPr lang="en-US"/>
          </a:p>
        </p:txBody>
      </p:sp>
      <p:sp>
        <p:nvSpPr>
          <p:cNvPr id="6" name="Footer Placeholder 5">
            <a:extLst>
              <a:ext uri="{FF2B5EF4-FFF2-40B4-BE49-F238E27FC236}">
                <a16:creationId xmlns:a16="http://schemas.microsoft.com/office/drawing/2014/main" id="{4FC37751-8BB8-4224-870A-A2953E7607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42CE94-BD7E-44B3-9B5E-67D4BD317E99}"/>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262258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1AFD227-869A-489C-A9B5-3F0498DF3C0C}"/>
              </a:ext>
            </a:extLst>
          </p:cNvPr>
          <p:cNvGrpSpPr/>
          <p:nvPr/>
        </p:nvGrpSpPr>
        <p:grpSpPr>
          <a:xfrm>
            <a:off x="11096450" y="13394"/>
            <a:ext cx="494218" cy="6814823"/>
            <a:chOff x="11096450" y="13394"/>
            <a:chExt cx="494218" cy="6814823"/>
          </a:xfrm>
          <a:solidFill>
            <a:schemeClr val="bg2">
              <a:lumMod val="90000"/>
            </a:schemeClr>
          </a:solidFill>
        </p:grpSpPr>
        <p:sp>
          <p:nvSpPr>
            <p:cNvPr id="8" name="Freeform 8">
              <a:extLst>
                <a:ext uri="{FF2B5EF4-FFF2-40B4-BE49-F238E27FC236}">
                  <a16:creationId xmlns:a16="http://schemas.microsoft.com/office/drawing/2014/main" id="{62704B34-199B-4964-9C78-3AB9735915AA}"/>
                </a:ext>
              </a:extLst>
            </p:cNvPr>
            <p:cNvSpPr>
              <a:spLocks/>
            </p:cNvSpPr>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 name="Freeform 10">
              <a:extLst>
                <a:ext uri="{FF2B5EF4-FFF2-40B4-BE49-F238E27FC236}">
                  <a16:creationId xmlns:a16="http://schemas.microsoft.com/office/drawing/2014/main" id="{8B1E8DB8-017D-454E-849F-EE5742849FD4}"/>
                </a:ext>
              </a:extLst>
            </p:cNvPr>
            <p:cNvSpPr>
              <a:spLocks/>
            </p:cNvSpPr>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 name="Freeform 15">
              <a:extLst>
                <a:ext uri="{FF2B5EF4-FFF2-40B4-BE49-F238E27FC236}">
                  <a16:creationId xmlns:a16="http://schemas.microsoft.com/office/drawing/2014/main" id="{16D80E5D-5099-41C4-A80A-1B1538C382FC}"/>
                </a:ext>
              </a:extLst>
            </p:cNvPr>
            <p:cNvSpPr>
              <a:spLocks/>
            </p:cNvSpPr>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8">
              <a:extLst>
                <a:ext uri="{FF2B5EF4-FFF2-40B4-BE49-F238E27FC236}">
                  <a16:creationId xmlns:a16="http://schemas.microsoft.com/office/drawing/2014/main" id="{947751E1-E2F4-467E-B547-3BD4BAB7F560}"/>
                </a:ext>
              </a:extLst>
            </p:cNvPr>
            <p:cNvSpPr>
              <a:spLocks/>
            </p:cNvSpPr>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9">
              <a:extLst>
                <a:ext uri="{FF2B5EF4-FFF2-40B4-BE49-F238E27FC236}">
                  <a16:creationId xmlns:a16="http://schemas.microsoft.com/office/drawing/2014/main" id="{55D8869B-B701-4268-9856-876345C8AE3F}"/>
                </a:ext>
              </a:extLst>
            </p:cNvPr>
            <p:cNvSpPr>
              <a:spLocks/>
            </p:cNvSpPr>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20">
              <a:extLst>
                <a:ext uri="{FF2B5EF4-FFF2-40B4-BE49-F238E27FC236}">
                  <a16:creationId xmlns:a16="http://schemas.microsoft.com/office/drawing/2014/main" id="{A25CA59C-849F-4CE4-A9B0-293F98DE2C7C}"/>
                </a:ext>
              </a:extLst>
            </p:cNvPr>
            <p:cNvSpPr>
              <a:spLocks/>
            </p:cNvSpPr>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22">
              <a:extLst>
                <a:ext uri="{FF2B5EF4-FFF2-40B4-BE49-F238E27FC236}">
                  <a16:creationId xmlns:a16="http://schemas.microsoft.com/office/drawing/2014/main" id="{FE000DB1-AAA1-4BFF-8F14-53624C2F9E0B}"/>
                </a:ext>
              </a:extLst>
            </p:cNvPr>
            <p:cNvSpPr>
              <a:spLocks/>
            </p:cNvSpPr>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3">
              <a:extLst>
                <a:ext uri="{FF2B5EF4-FFF2-40B4-BE49-F238E27FC236}">
                  <a16:creationId xmlns:a16="http://schemas.microsoft.com/office/drawing/2014/main" id="{5EEFBC14-7E5B-47B2-B5E3-E90991F89191}"/>
                </a:ext>
              </a:extLst>
            </p:cNvPr>
            <p:cNvSpPr>
              <a:spLocks/>
            </p:cNvSpPr>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6">
              <a:extLst>
                <a:ext uri="{FF2B5EF4-FFF2-40B4-BE49-F238E27FC236}">
                  <a16:creationId xmlns:a16="http://schemas.microsoft.com/office/drawing/2014/main" id="{00AFF6E4-A34A-4FD3-8C57-BB96114822D1}"/>
                </a:ext>
              </a:extLst>
            </p:cNvPr>
            <p:cNvSpPr>
              <a:spLocks/>
            </p:cNvSpPr>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7">
              <a:extLst>
                <a:ext uri="{FF2B5EF4-FFF2-40B4-BE49-F238E27FC236}">
                  <a16:creationId xmlns:a16="http://schemas.microsoft.com/office/drawing/2014/main" id="{C63A8474-C075-4441-A0B3-52286EA50093}"/>
                </a:ext>
              </a:extLst>
            </p:cNvPr>
            <p:cNvSpPr>
              <a:spLocks/>
            </p:cNvSpPr>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8">
              <a:extLst>
                <a:ext uri="{FF2B5EF4-FFF2-40B4-BE49-F238E27FC236}">
                  <a16:creationId xmlns:a16="http://schemas.microsoft.com/office/drawing/2014/main" id="{35DA4698-A2ED-4512-8887-F12D3F14372A}"/>
                </a:ext>
              </a:extLst>
            </p:cNvPr>
            <p:cNvSpPr>
              <a:spLocks/>
            </p:cNvSpPr>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30">
              <a:extLst>
                <a:ext uri="{FF2B5EF4-FFF2-40B4-BE49-F238E27FC236}">
                  <a16:creationId xmlns:a16="http://schemas.microsoft.com/office/drawing/2014/main" id="{3358E118-D590-4E50-B21C-6CDAA1CCAFCB}"/>
                </a:ext>
              </a:extLst>
            </p:cNvPr>
            <p:cNvSpPr>
              <a:spLocks/>
            </p:cNvSpPr>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43">
              <a:extLst>
                <a:ext uri="{FF2B5EF4-FFF2-40B4-BE49-F238E27FC236}">
                  <a16:creationId xmlns:a16="http://schemas.microsoft.com/office/drawing/2014/main" id="{F1EE889E-60FF-423F-ADCB-6CBEE853A040}"/>
                </a:ext>
              </a:extLst>
            </p:cNvPr>
            <p:cNvSpPr>
              <a:spLocks/>
            </p:cNvSpPr>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51">
              <a:extLst>
                <a:ext uri="{FF2B5EF4-FFF2-40B4-BE49-F238E27FC236}">
                  <a16:creationId xmlns:a16="http://schemas.microsoft.com/office/drawing/2014/main" id="{A4AA0634-0A7C-4A35-8EB7-775200F129FD}"/>
                </a:ext>
              </a:extLst>
            </p:cNvPr>
            <p:cNvSpPr>
              <a:spLocks/>
            </p:cNvSpPr>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52">
              <a:extLst>
                <a:ext uri="{FF2B5EF4-FFF2-40B4-BE49-F238E27FC236}">
                  <a16:creationId xmlns:a16="http://schemas.microsoft.com/office/drawing/2014/main" id="{EBA21558-CAC3-445C-8882-5D4A0C6D2A0E}"/>
                </a:ext>
              </a:extLst>
            </p:cNvPr>
            <p:cNvSpPr>
              <a:spLocks/>
            </p:cNvSpPr>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3">
              <a:extLst>
                <a:ext uri="{FF2B5EF4-FFF2-40B4-BE49-F238E27FC236}">
                  <a16:creationId xmlns:a16="http://schemas.microsoft.com/office/drawing/2014/main" id="{2E9415F1-5D31-4C25-9E26-203EEF500877}"/>
                </a:ext>
              </a:extLst>
            </p:cNvPr>
            <p:cNvSpPr>
              <a:spLocks/>
            </p:cNvSpPr>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4">
              <a:extLst>
                <a:ext uri="{FF2B5EF4-FFF2-40B4-BE49-F238E27FC236}">
                  <a16:creationId xmlns:a16="http://schemas.microsoft.com/office/drawing/2014/main" id="{622FC1F6-879A-45BA-8752-08020C39CE29}"/>
                </a:ext>
              </a:extLst>
            </p:cNvPr>
            <p:cNvSpPr>
              <a:spLocks/>
            </p:cNvSpPr>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5">
              <a:extLst>
                <a:ext uri="{FF2B5EF4-FFF2-40B4-BE49-F238E27FC236}">
                  <a16:creationId xmlns:a16="http://schemas.microsoft.com/office/drawing/2014/main" id="{BA09826C-58E2-48C5-9666-333326C2CA44}"/>
                </a:ext>
              </a:extLst>
            </p:cNvPr>
            <p:cNvSpPr>
              <a:spLocks/>
            </p:cNvSpPr>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6">
              <a:extLst>
                <a:ext uri="{FF2B5EF4-FFF2-40B4-BE49-F238E27FC236}">
                  <a16:creationId xmlns:a16="http://schemas.microsoft.com/office/drawing/2014/main" id="{A6D3555F-4EA1-4EA7-9D08-2D75CE51927B}"/>
                </a:ext>
              </a:extLst>
            </p:cNvPr>
            <p:cNvSpPr>
              <a:spLocks/>
            </p:cNvSpPr>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7">
              <a:extLst>
                <a:ext uri="{FF2B5EF4-FFF2-40B4-BE49-F238E27FC236}">
                  <a16:creationId xmlns:a16="http://schemas.microsoft.com/office/drawing/2014/main" id="{60FA20E8-EDAA-4310-B870-97807901AC18}"/>
                </a:ext>
              </a:extLst>
            </p:cNvPr>
            <p:cNvSpPr>
              <a:spLocks/>
            </p:cNvSpPr>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9">
              <a:extLst>
                <a:ext uri="{FF2B5EF4-FFF2-40B4-BE49-F238E27FC236}">
                  <a16:creationId xmlns:a16="http://schemas.microsoft.com/office/drawing/2014/main" id="{F5552AA2-C2AB-4D59-B6EF-E8E5EE110E52}"/>
                </a:ext>
              </a:extLst>
            </p:cNvPr>
            <p:cNvSpPr>
              <a:spLocks/>
            </p:cNvSpPr>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60">
              <a:extLst>
                <a:ext uri="{FF2B5EF4-FFF2-40B4-BE49-F238E27FC236}">
                  <a16:creationId xmlns:a16="http://schemas.microsoft.com/office/drawing/2014/main" id="{0BA267D0-8F6B-4803-B948-70E29B4587EB}"/>
                </a:ext>
              </a:extLst>
            </p:cNvPr>
            <p:cNvSpPr>
              <a:spLocks/>
            </p:cNvSpPr>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61">
              <a:extLst>
                <a:ext uri="{FF2B5EF4-FFF2-40B4-BE49-F238E27FC236}">
                  <a16:creationId xmlns:a16="http://schemas.microsoft.com/office/drawing/2014/main" id="{86E372A3-B9F4-4FEE-8B96-D9AD879E214E}"/>
                </a:ext>
              </a:extLst>
            </p:cNvPr>
            <p:cNvSpPr>
              <a:spLocks/>
            </p:cNvSpPr>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5">
              <a:extLst>
                <a:ext uri="{FF2B5EF4-FFF2-40B4-BE49-F238E27FC236}">
                  <a16:creationId xmlns:a16="http://schemas.microsoft.com/office/drawing/2014/main" id="{FF0C4564-5DA6-4224-A8B7-85CE1323DE8F}"/>
                </a:ext>
              </a:extLst>
            </p:cNvPr>
            <p:cNvSpPr>
              <a:spLocks/>
            </p:cNvSpPr>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
              <a:extLst>
                <a:ext uri="{FF2B5EF4-FFF2-40B4-BE49-F238E27FC236}">
                  <a16:creationId xmlns:a16="http://schemas.microsoft.com/office/drawing/2014/main" id="{19F31D0D-C43D-4BB0-A13C-9524B84117D4}"/>
                </a:ext>
              </a:extLst>
            </p:cNvPr>
            <p:cNvSpPr>
              <a:spLocks/>
            </p:cNvSpPr>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7">
              <a:extLst>
                <a:ext uri="{FF2B5EF4-FFF2-40B4-BE49-F238E27FC236}">
                  <a16:creationId xmlns:a16="http://schemas.microsoft.com/office/drawing/2014/main" id="{6B32FB03-B0FE-4731-BE41-C59AFB49FBF5}"/>
                </a:ext>
              </a:extLst>
            </p:cNvPr>
            <p:cNvSpPr>
              <a:spLocks/>
            </p:cNvSpPr>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8">
              <a:extLst>
                <a:ext uri="{FF2B5EF4-FFF2-40B4-BE49-F238E27FC236}">
                  <a16:creationId xmlns:a16="http://schemas.microsoft.com/office/drawing/2014/main" id="{BDD5B6F0-1E17-4DCD-AE5F-ED8C48892FEF}"/>
                </a:ext>
              </a:extLst>
            </p:cNvPr>
            <p:cNvSpPr>
              <a:spLocks/>
            </p:cNvSpPr>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9">
              <a:extLst>
                <a:ext uri="{FF2B5EF4-FFF2-40B4-BE49-F238E27FC236}">
                  <a16:creationId xmlns:a16="http://schemas.microsoft.com/office/drawing/2014/main" id="{0290BE17-E89B-4AF9-B3F6-AF4884D52467}"/>
                </a:ext>
              </a:extLst>
            </p:cNvPr>
            <p:cNvSpPr>
              <a:spLocks/>
            </p:cNvSpPr>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11">
              <a:extLst>
                <a:ext uri="{FF2B5EF4-FFF2-40B4-BE49-F238E27FC236}">
                  <a16:creationId xmlns:a16="http://schemas.microsoft.com/office/drawing/2014/main" id="{85F63089-F77F-4F02-8417-AAC1847FBCA7}"/>
                </a:ext>
              </a:extLst>
            </p:cNvPr>
            <p:cNvSpPr>
              <a:spLocks/>
            </p:cNvSpPr>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12">
              <a:extLst>
                <a:ext uri="{FF2B5EF4-FFF2-40B4-BE49-F238E27FC236}">
                  <a16:creationId xmlns:a16="http://schemas.microsoft.com/office/drawing/2014/main" id="{7B01CD5E-570F-4CBF-9904-94F30D928C54}"/>
                </a:ext>
              </a:extLst>
            </p:cNvPr>
            <p:cNvSpPr>
              <a:spLocks/>
            </p:cNvSpPr>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3">
              <a:extLst>
                <a:ext uri="{FF2B5EF4-FFF2-40B4-BE49-F238E27FC236}">
                  <a16:creationId xmlns:a16="http://schemas.microsoft.com/office/drawing/2014/main" id="{7EE6A672-2915-4B03-99A9-9364D5F1521E}"/>
                </a:ext>
              </a:extLst>
            </p:cNvPr>
            <p:cNvSpPr>
              <a:spLocks/>
            </p:cNvSpPr>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4">
              <a:extLst>
                <a:ext uri="{FF2B5EF4-FFF2-40B4-BE49-F238E27FC236}">
                  <a16:creationId xmlns:a16="http://schemas.microsoft.com/office/drawing/2014/main" id="{2136B643-14E1-443A-BC1C-06ADAE65C30F}"/>
                </a:ext>
              </a:extLst>
            </p:cNvPr>
            <p:cNvSpPr>
              <a:spLocks/>
            </p:cNvSpPr>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6">
              <a:extLst>
                <a:ext uri="{FF2B5EF4-FFF2-40B4-BE49-F238E27FC236}">
                  <a16:creationId xmlns:a16="http://schemas.microsoft.com/office/drawing/2014/main" id="{867FA393-4F37-4E1A-870B-F96775FAB7E8}"/>
                </a:ext>
              </a:extLst>
            </p:cNvPr>
            <p:cNvSpPr>
              <a:spLocks/>
            </p:cNvSpPr>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7">
              <a:extLst>
                <a:ext uri="{FF2B5EF4-FFF2-40B4-BE49-F238E27FC236}">
                  <a16:creationId xmlns:a16="http://schemas.microsoft.com/office/drawing/2014/main" id="{E225A1BE-FAD2-4764-A7E4-A6DA07D0573B}"/>
                </a:ext>
              </a:extLst>
            </p:cNvPr>
            <p:cNvSpPr>
              <a:spLocks/>
            </p:cNvSpPr>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21">
              <a:extLst>
                <a:ext uri="{FF2B5EF4-FFF2-40B4-BE49-F238E27FC236}">
                  <a16:creationId xmlns:a16="http://schemas.microsoft.com/office/drawing/2014/main" id="{25D65388-C7E0-4C07-822A-03C5009C6D1E}"/>
                </a:ext>
              </a:extLst>
            </p:cNvPr>
            <p:cNvSpPr>
              <a:spLocks/>
            </p:cNvSpPr>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25">
              <a:extLst>
                <a:ext uri="{FF2B5EF4-FFF2-40B4-BE49-F238E27FC236}">
                  <a16:creationId xmlns:a16="http://schemas.microsoft.com/office/drawing/2014/main" id="{E1D79822-C494-449C-B439-F437DAD4F218}"/>
                </a:ext>
              </a:extLst>
            </p:cNvPr>
            <p:cNvSpPr>
              <a:spLocks/>
            </p:cNvSpPr>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9">
              <a:extLst>
                <a:ext uri="{FF2B5EF4-FFF2-40B4-BE49-F238E27FC236}">
                  <a16:creationId xmlns:a16="http://schemas.microsoft.com/office/drawing/2014/main" id="{CDB324E5-E8D9-40E3-BAB4-1F87E67E4F46}"/>
                </a:ext>
              </a:extLst>
            </p:cNvPr>
            <p:cNvSpPr>
              <a:spLocks/>
            </p:cNvSpPr>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31">
              <a:extLst>
                <a:ext uri="{FF2B5EF4-FFF2-40B4-BE49-F238E27FC236}">
                  <a16:creationId xmlns:a16="http://schemas.microsoft.com/office/drawing/2014/main" id="{15404AB3-12EB-462E-85A2-AF4A7E91D729}"/>
                </a:ext>
              </a:extLst>
            </p:cNvPr>
            <p:cNvSpPr>
              <a:spLocks/>
            </p:cNvSpPr>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32">
              <a:extLst>
                <a:ext uri="{FF2B5EF4-FFF2-40B4-BE49-F238E27FC236}">
                  <a16:creationId xmlns:a16="http://schemas.microsoft.com/office/drawing/2014/main" id="{228021CB-53B3-4BCC-A14C-0B6951FC971F}"/>
                </a:ext>
              </a:extLst>
            </p:cNvPr>
            <p:cNvSpPr>
              <a:spLocks/>
            </p:cNvSpPr>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3">
              <a:extLst>
                <a:ext uri="{FF2B5EF4-FFF2-40B4-BE49-F238E27FC236}">
                  <a16:creationId xmlns:a16="http://schemas.microsoft.com/office/drawing/2014/main" id="{B353D0BC-00A6-4EA4-9311-9FCB88CC2021}"/>
                </a:ext>
              </a:extLst>
            </p:cNvPr>
            <p:cNvSpPr>
              <a:spLocks/>
            </p:cNvSpPr>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4">
              <a:extLst>
                <a:ext uri="{FF2B5EF4-FFF2-40B4-BE49-F238E27FC236}">
                  <a16:creationId xmlns:a16="http://schemas.microsoft.com/office/drawing/2014/main" id="{0E001FD3-6EDD-47A3-9916-826E1595DAB3}"/>
                </a:ext>
              </a:extLst>
            </p:cNvPr>
            <p:cNvSpPr>
              <a:spLocks/>
            </p:cNvSpPr>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5">
              <a:extLst>
                <a:ext uri="{FF2B5EF4-FFF2-40B4-BE49-F238E27FC236}">
                  <a16:creationId xmlns:a16="http://schemas.microsoft.com/office/drawing/2014/main" id="{FE214D5B-D151-4E09-A01E-BEAAF9C679ED}"/>
                </a:ext>
              </a:extLst>
            </p:cNvPr>
            <p:cNvSpPr>
              <a:spLocks/>
            </p:cNvSpPr>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6">
              <a:extLst>
                <a:ext uri="{FF2B5EF4-FFF2-40B4-BE49-F238E27FC236}">
                  <a16:creationId xmlns:a16="http://schemas.microsoft.com/office/drawing/2014/main" id="{3024EF13-0A45-49DD-B0F4-FA3A5169EFFE}"/>
                </a:ext>
              </a:extLst>
            </p:cNvPr>
            <p:cNvSpPr>
              <a:spLocks/>
            </p:cNvSpPr>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7">
              <a:extLst>
                <a:ext uri="{FF2B5EF4-FFF2-40B4-BE49-F238E27FC236}">
                  <a16:creationId xmlns:a16="http://schemas.microsoft.com/office/drawing/2014/main" id="{95E0BDAE-48A7-4752-A150-74DA4BAE5E4B}"/>
                </a:ext>
              </a:extLst>
            </p:cNvPr>
            <p:cNvSpPr>
              <a:spLocks/>
            </p:cNvSpPr>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8">
              <a:extLst>
                <a:ext uri="{FF2B5EF4-FFF2-40B4-BE49-F238E27FC236}">
                  <a16:creationId xmlns:a16="http://schemas.microsoft.com/office/drawing/2014/main" id="{DE128EDB-3179-4F47-8B37-BEDE3B82FFC7}"/>
                </a:ext>
              </a:extLst>
            </p:cNvPr>
            <p:cNvSpPr>
              <a:spLocks/>
            </p:cNvSpPr>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9">
              <a:extLst>
                <a:ext uri="{FF2B5EF4-FFF2-40B4-BE49-F238E27FC236}">
                  <a16:creationId xmlns:a16="http://schemas.microsoft.com/office/drawing/2014/main" id="{E09CDD49-7B7B-42C0-A09E-6CFB3CDFF6A1}"/>
                </a:ext>
              </a:extLst>
            </p:cNvPr>
            <p:cNvSpPr>
              <a:spLocks/>
            </p:cNvSpPr>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40">
              <a:extLst>
                <a:ext uri="{FF2B5EF4-FFF2-40B4-BE49-F238E27FC236}">
                  <a16:creationId xmlns:a16="http://schemas.microsoft.com/office/drawing/2014/main" id="{93C5D839-4CD5-4165-9091-7D9B92CDC1D2}"/>
                </a:ext>
              </a:extLst>
            </p:cNvPr>
            <p:cNvSpPr>
              <a:spLocks/>
            </p:cNvSpPr>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41">
              <a:extLst>
                <a:ext uri="{FF2B5EF4-FFF2-40B4-BE49-F238E27FC236}">
                  <a16:creationId xmlns:a16="http://schemas.microsoft.com/office/drawing/2014/main" id="{3C7F638A-BB6D-4B24-A7F9-03BF8087459B}"/>
                </a:ext>
              </a:extLst>
            </p:cNvPr>
            <p:cNvSpPr>
              <a:spLocks/>
            </p:cNvSpPr>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2">
              <a:extLst>
                <a:ext uri="{FF2B5EF4-FFF2-40B4-BE49-F238E27FC236}">
                  <a16:creationId xmlns:a16="http://schemas.microsoft.com/office/drawing/2014/main" id="{5B59DB64-329B-45EA-8A67-4213A886B5B2}"/>
                </a:ext>
              </a:extLst>
            </p:cNvPr>
            <p:cNvSpPr>
              <a:spLocks/>
            </p:cNvSpPr>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4">
              <a:extLst>
                <a:ext uri="{FF2B5EF4-FFF2-40B4-BE49-F238E27FC236}">
                  <a16:creationId xmlns:a16="http://schemas.microsoft.com/office/drawing/2014/main" id="{D8DAB003-6484-4D1D-85AE-93FA09BC5EF5}"/>
                </a:ext>
              </a:extLst>
            </p:cNvPr>
            <p:cNvSpPr>
              <a:spLocks/>
            </p:cNvSpPr>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5">
              <a:extLst>
                <a:ext uri="{FF2B5EF4-FFF2-40B4-BE49-F238E27FC236}">
                  <a16:creationId xmlns:a16="http://schemas.microsoft.com/office/drawing/2014/main" id="{D49280A1-ACA8-4CD6-9012-AF12660F07E4}"/>
                </a:ext>
              </a:extLst>
            </p:cNvPr>
            <p:cNvSpPr>
              <a:spLocks/>
            </p:cNvSpPr>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6">
              <a:extLst>
                <a:ext uri="{FF2B5EF4-FFF2-40B4-BE49-F238E27FC236}">
                  <a16:creationId xmlns:a16="http://schemas.microsoft.com/office/drawing/2014/main" id="{C03EAE8C-6089-40E5-9361-2E266A1EEBA3}"/>
                </a:ext>
              </a:extLst>
            </p:cNvPr>
            <p:cNvSpPr>
              <a:spLocks/>
            </p:cNvSpPr>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7">
              <a:extLst>
                <a:ext uri="{FF2B5EF4-FFF2-40B4-BE49-F238E27FC236}">
                  <a16:creationId xmlns:a16="http://schemas.microsoft.com/office/drawing/2014/main" id="{02E3A077-F087-4E14-A13E-4E9D4369B1F6}"/>
                </a:ext>
              </a:extLst>
            </p:cNvPr>
            <p:cNvSpPr>
              <a:spLocks/>
            </p:cNvSpPr>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8">
              <a:extLst>
                <a:ext uri="{FF2B5EF4-FFF2-40B4-BE49-F238E27FC236}">
                  <a16:creationId xmlns:a16="http://schemas.microsoft.com/office/drawing/2014/main" id="{7CE4FAAA-45E7-4C86-B59A-F284B79EFD23}"/>
                </a:ext>
              </a:extLst>
            </p:cNvPr>
            <p:cNvSpPr>
              <a:spLocks/>
            </p:cNvSpPr>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9">
              <a:extLst>
                <a:ext uri="{FF2B5EF4-FFF2-40B4-BE49-F238E27FC236}">
                  <a16:creationId xmlns:a16="http://schemas.microsoft.com/office/drawing/2014/main" id="{E2689B62-CCA1-4EE5-B622-FBA516868916}"/>
                </a:ext>
              </a:extLst>
            </p:cNvPr>
            <p:cNvSpPr>
              <a:spLocks/>
            </p:cNvSpPr>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8">
              <a:extLst>
                <a:ext uri="{FF2B5EF4-FFF2-40B4-BE49-F238E27FC236}">
                  <a16:creationId xmlns:a16="http://schemas.microsoft.com/office/drawing/2014/main" id="{113638EE-3BCF-4315-A329-3C6766A3890B}"/>
                </a:ext>
              </a:extLst>
            </p:cNvPr>
            <p:cNvSpPr>
              <a:spLocks/>
            </p:cNvSpPr>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106">
              <a:extLst>
                <a:ext uri="{FF2B5EF4-FFF2-40B4-BE49-F238E27FC236}">
                  <a16:creationId xmlns:a16="http://schemas.microsoft.com/office/drawing/2014/main" id="{4FB36B8F-335B-40F2-83BB-C2B2689DC2E9}"/>
                </a:ext>
              </a:extLst>
            </p:cNvPr>
            <p:cNvSpPr>
              <a:spLocks/>
            </p:cNvSpPr>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p:nvSpPr>
          <p:cNvPr id="2" name="Title Placeholder 1">
            <a:extLst>
              <a:ext uri="{FF2B5EF4-FFF2-40B4-BE49-F238E27FC236}">
                <a16:creationId xmlns:a16="http://schemas.microsoft.com/office/drawing/2014/main" id="{7A05E913-A9D9-4639-B104-1F07A4AF6A56}"/>
              </a:ext>
            </a:extLst>
          </p:cNvPr>
          <p:cNvSpPr>
            <a:spLocks noGrp="1"/>
          </p:cNvSpPr>
          <p:nvPr>
            <p:ph type="title"/>
          </p:nvPr>
        </p:nvSpPr>
        <p:spPr>
          <a:xfrm>
            <a:off x="1069848" y="502920"/>
            <a:ext cx="9634011"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9940CEB-B6D7-46E6-9843-51534214017A}"/>
              </a:ext>
            </a:extLst>
          </p:cNvPr>
          <p:cNvSpPr>
            <a:spLocks noGrp="1"/>
          </p:cNvSpPr>
          <p:nvPr>
            <p:ph type="body" idx="1"/>
          </p:nvPr>
        </p:nvSpPr>
        <p:spPr>
          <a:xfrm>
            <a:off x="1069848" y="1874520"/>
            <a:ext cx="9634011"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5BAC8B5-8DFB-4920-8580-54824C831A94}"/>
              </a:ext>
            </a:extLst>
          </p:cNvPr>
          <p:cNvSpPr>
            <a:spLocks noGrp="1"/>
          </p:cNvSpPr>
          <p:nvPr>
            <p:ph type="dt" sz="half" idx="2"/>
          </p:nvPr>
        </p:nvSpPr>
        <p:spPr>
          <a:xfrm>
            <a:off x="173736" y="6382512"/>
            <a:ext cx="2845901" cy="365125"/>
          </a:xfrm>
          <a:prstGeom prst="rect">
            <a:avLst/>
          </a:prstGeom>
        </p:spPr>
        <p:txBody>
          <a:bodyPr vert="horz" lIns="91440" tIns="45720" rIns="91440" bIns="45720" rtlCol="0" anchor="ctr"/>
          <a:lstStyle>
            <a:lvl1pPr algn="l">
              <a:defRPr sz="1050">
                <a:solidFill>
                  <a:schemeClr val="tx2"/>
                </a:solidFill>
              </a:defRPr>
            </a:lvl1pPr>
          </a:lstStyle>
          <a:p>
            <a:fld id="{B5898F52-2787-4BA2-BBBC-9395E9F86D50}" type="datetimeFigureOut">
              <a:rPr lang="en-US" smtClean="0"/>
              <a:pPr/>
              <a:t>5/12/2021</a:t>
            </a:fld>
            <a:endParaRPr lang="en-US" dirty="0"/>
          </a:p>
        </p:txBody>
      </p:sp>
      <p:sp>
        <p:nvSpPr>
          <p:cNvPr id="5" name="Footer Placeholder 4">
            <a:extLst>
              <a:ext uri="{FF2B5EF4-FFF2-40B4-BE49-F238E27FC236}">
                <a16:creationId xmlns:a16="http://schemas.microsoft.com/office/drawing/2014/main" id="{3A9E2D5D-B616-4048-9CB8-4D316BBDB1FB}"/>
              </a:ext>
            </a:extLst>
          </p:cNvPr>
          <p:cNvSpPr>
            <a:spLocks noGrp="1"/>
          </p:cNvSpPr>
          <p:nvPr>
            <p:ph type="ftr" sz="quarter" idx="3"/>
          </p:nvPr>
        </p:nvSpPr>
        <p:spPr>
          <a:xfrm rot="5400000">
            <a:off x="-1754871" y="2093199"/>
            <a:ext cx="4157472" cy="416082"/>
          </a:xfrm>
          <a:prstGeom prst="rect">
            <a:avLst/>
          </a:prstGeom>
        </p:spPr>
        <p:txBody>
          <a:bodyPr vert="horz" lIns="91440" tIns="45720" rIns="91440" bIns="45720" rtlCol="0" anchor="ctr"/>
          <a:lstStyle>
            <a:lvl1pPr algn="l">
              <a:defRPr sz="1050">
                <a:solidFill>
                  <a:schemeClr val="tx2"/>
                </a:solidFill>
              </a:defRPr>
            </a:lvl1pPr>
          </a:lstStyle>
          <a:p>
            <a:endParaRPr lang="en-US" dirty="0"/>
          </a:p>
        </p:txBody>
      </p:sp>
      <p:sp>
        <p:nvSpPr>
          <p:cNvPr id="6" name="Slide Number Placeholder 5">
            <a:extLst>
              <a:ext uri="{FF2B5EF4-FFF2-40B4-BE49-F238E27FC236}">
                <a16:creationId xmlns:a16="http://schemas.microsoft.com/office/drawing/2014/main" id="{63F322F0-8F3D-4AC5-9873-24666D0E0D34}"/>
              </a:ext>
            </a:extLst>
          </p:cNvPr>
          <p:cNvSpPr>
            <a:spLocks noGrp="1"/>
          </p:cNvSpPr>
          <p:nvPr>
            <p:ph type="sldNum" sz="quarter" idx="4"/>
          </p:nvPr>
        </p:nvSpPr>
        <p:spPr>
          <a:xfrm>
            <a:off x="11457919" y="6382512"/>
            <a:ext cx="500997" cy="365125"/>
          </a:xfrm>
          <a:prstGeom prst="rect">
            <a:avLst/>
          </a:prstGeom>
        </p:spPr>
        <p:txBody>
          <a:bodyPr vert="horz" lIns="91440" tIns="45720" rIns="91440" bIns="45720" rtlCol="0" anchor="ctr"/>
          <a:lstStyle>
            <a:lvl1pPr algn="r">
              <a:defRPr sz="1050">
                <a:solidFill>
                  <a:schemeClr val="tx2"/>
                </a:solidFill>
              </a:defRPr>
            </a:lvl1pPr>
          </a:lstStyle>
          <a:p>
            <a:fld id="{4C8B8A27-DF03-4546-BA93-21C967D57E5C}" type="slidenum">
              <a:rPr lang="en-US" smtClean="0"/>
              <a:pPr/>
              <a:t>‹#›</a:t>
            </a:fld>
            <a:endParaRPr lang="en-US"/>
          </a:p>
        </p:txBody>
      </p:sp>
    </p:spTree>
    <p:extLst>
      <p:ext uri="{BB962C8B-B14F-4D97-AF65-F5344CB8AC3E}">
        <p14:creationId xmlns:p14="http://schemas.microsoft.com/office/powerpoint/2010/main" val="130327555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06" r:id="rId6"/>
    <p:sldLayoutId id="2147483702" r:id="rId7"/>
    <p:sldLayoutId id="2147483703" r:id="rId8"/>
    <p:sldLayoutId id="2147483704" r:id="rId9"/>
    <p:sldLayoutId id="2147483705" r:id="rId10"/>
    <p:sldLayoutId id="2147483707" r:id="rId11"/>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50000"/>
        </a:lnSpc>
        <a:spcBef>
          <a:spcPts val="1000"/>
        </a:spcBef>
        <a:buClr>
          <a:schemeClr val="bg2">
            <a:lumMod val="75000"/>
          </a:schemeClr>
        </a:buClr>
        <a:buFont typeface="Arial" panose="020B0604020202020204" pitchFamily="34" charset="0"/>
        <a:buChar char="•"/>
        <a:defRPr sz="2000" kern="1200">
          <a:solidFill>
            <a:schemeClr val="tx2"/>
          </a:solidFill>
          <a:latin typeface="+mn-lt"/>
          <a:ea typeface="+mn-ea"/>
          <a:cs typeface="+mn-cs"/>
        </a:defRPr>
      </a:lvl1pPr>
      <a:lvl2pPr marL="228600" indent="0" algn="l" defTabSz="914400" rtl="0" eaLnBrk="1" latinLnBrk="0" hangingPunct="1">
        <a:lnSpc>
          <a:spcPct val="150000"/>
        </a:lnSpc>
        <a:spcBef>
          <a:spcPts val="500"/>
        </a:spcBef>
        <a:buClr>
          <a:schemeClr val="bg2">
            <a:lumMod val="75000"/>
          </a:schemeClr>
        </a:buClr>
        <a:buFontTx/>
        <a:buNone/>
        <a:defRPr sz="1800" kern="1200">
          <a:solidFill>
            <a:schemeClr val="tx2"/>
          </a:solidFill>
          <a:latin typeface="+mn-lt"/>
          <a:ea typeface="+mn-ea"/>
          <a:cs typeface="+mn-cs"/>
        </a:defRPr>
      </a:lvl2pPr>
      <a:lvl3pPr marL="54864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600" b="1" kern="1200">
          <a:solidFill>
            <a:schemeClr val="tx2"/>
          </a:solidFill>
          <a:latin typeface="+mn-lt"/>
          <a:ea typeface="+mn-ea"/>
          <a:cs typeface="+mn-cs"/>
        </a:defRPr>
      </a:lvl3pPr>
      <a:lvl4pPr marL="548640" indent="0" algn="l" defTabSz="914400" rtl="0" eaLnBrk="1" latinLnBrk="0" hangingPunct="1">
        <a:lnSpc>
          <a:spcPct val="150000"/>
        </a:lnSpc>
        <a:spcBef>
          <a:spcPts val="500"/>
        </a:spcBef>
        <a:buClr>
          <a:schemeClr val="bg2">
            <a:lumMod val="75000"/>
          </a:schemeClr>
        </a:buClr>
        <a:buFontTx/>
        <a:buNone/>
        <a:defRPr sz="1400" kern="1200">
          <a:solidFill>
            <a:schemeClr val="tx2"/>
          </a:solidFill>
          <a:latin typeface="+mn-lt"/>
          <a:ea typeface="+mn-ea"/>
          <a:cs typeface="+mn-cs"/>
        </a:defRPr>
      </a:lvl4pPr>
      <a:lvl5pPr marL="83439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ansjournalblog.com/2013/11/30/innovative-support-for-primary-care-school-nurses/"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s://creativecommons.org/licenses/by-nc-sa/3.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virginiadiabetes.org/learns-project/" TargetMode="External"/><Relationship Id="rId2" Type="http://schemas.openxmlformats.org/officeDocument/2006/relationships/hyperlink" Target="mailto:hsleipfert@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17121B47-384D-4AA6-BFEE-9EB117D2A4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D46445-821F-45B9-B9B8-435ECB277437}"/>
              </a:ext>
            </a:extLst>
          </p:cNvPr>
          <p:cNvSpPr>
            <a:spLocks noGrp="1"/>
          </p:cNvSpPr>
          <p:nvPr>
            <p:ph type="ctrTitle"/>
          </p:nvPr>
        </p:nvSpPr>
        <p:spPr>
          <a:xfrm>
            <a:off x="891560" y="765690"/>
            <a:ext cx="4773663" cy="3306031"/>
          </a:xfrm>
        </p:spPr>
        <p:txBody>
          <a:bodyPr>
            <a:normAutofit/>
          </a:bodyPr>
          <a:lstStyle/>
          <a:p>
            <a:pPr>
              <a:lnSpc>
                <a:spcPct val="90000"/>
              </a:lnSpc>
            </a:pPr>
            <a:r>
              <a:rPr lang="en-US" sz="4600" dirty="0"/>
              <a:t>LEARNS</a:t>
            </a:r>
            <a:br>
              <a:rPr lang="en-US" sz="4600" dirty="0"/>
            </a:br>
            <a:r>
              <a:rPr lang="en-US" sz="4600" dirty="0"/>
              <a:t>Lions Empowering Regional Nurses in Schools</a:t>
            </a:r>
          </a:p>
        </p:txBody>
      </p:sp>
      <p:sp>
        <p:nvSpPr>
          <p:cNvPr id="3" name="Subtitle 2">
            <a:extLst>
              <a:ext uri="{FF2B5EF4-FFF2-40B4-BE49-F238E27FC236}">
                <a16:creationId xmlns:a16="http://schemas.microsoft.com/office/drawing/2014/main" id="{0C69F3C0-F95E-4719-84B5-E19A1658090D}"/>
              </a:ext>
            </a:extLst>
          </p:cNvPr>
          <p:cNvSpPr>
            <a:spLocks noGrp="1"/>
          </p:cNvSpPr>
          <p:nvPr>
            <p:ph type="subTitle" idx="1"/>
          </p:nvPr>
        </p:nvSpPr>
        <p:spPr>
          <a:xfrm>
            <a:off x="1251261" y="4431888"/>
            <a:ext cx="4054260" cy="1630547"/>
          </a:xfrm>
        </p:spPr>
        <p:txBody>
          <a:bodyPr>
            <a:normAutofit/>
          </a:bodyPr>
          <a:lstStyle/>
          <a:p>
            <a:r>
              <a:rPr lang="en-US" i="1" dirty="0"/>
              <a:t>Lions District 24-L</a:t>
            </a:r>
          </a:p>
        </p:txBody>
      </p:sp>
      <p:grpSp>
        <p:nvGrpSpPr>
          <p:cNvPr id="44" name="Group 43">
            <a:extLst>
              <a:ext uri="{FF2B5EF4-FFF2-40B4-BE49-F238E27FC236}">
                <a16:creationId xmlns:a16="http://schemas.microsoft.com/office/drawing/2014/main" id="{2CB9C70C-9B50-4D83-B8B9-1A0FFA2CB1A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52693" y="20697"/>
            <a:ext cx="1862695" cy="6816606"/>
            <a:chOff x="9952693" y="20697"/>
            <a:chExt cx="1862695" cy="6816606"/>
          </a:xfrm>
        </p:grpSpPr>
        <p:grpSp>
          <p:nvGrpSpPr>
            <p:cNvPr id="45" name="Group 44">
              <a:extLst>
                <a:ext uri="{FF2B5EF4-FFF2-40B4-BE49-F238E27FC236}">
                  <a16:creationId xmlns:a16="http://schemas.microsoft.com/office/drawing/2014/main" id="{6E1E57A5-A4F5-41D5-9E12-FA914445739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0674062" y="20697"/>
              <a:ext cx="1141326" cy="6816606"/>
              <a:chOff x="5889776" y="13394"/>
              <a:chExt cx="1141326" cy="6816606"/>
            </a:xfrm>
          </p:grpSpPr>
          <p:sp>
            <p:nvSpPr>
              <p:cNvPr id="133" name="Freeform 8">
                <a:extLst>
                  <a:ext uri="{FF2B5EF4-FFF2-40B4-BE49-F238E27FC236}">
                    <a16:creationId xmlns:a16="http://schemas.microsoft.com/office/drawing/2014/main" id="{ADBCFAC3-B2EB-4241-B9C9-AC317FCE77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48443"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4" name="Freeform 10">
                <a:extLst>
                  <a:ext uri="{FF2B5EF4-FFF2-40B4-BE49-F238E27FC236}">
                    <a16:creationId xmlns:a16="http://schemas.microsoft.com/office/drawing/2014/main" id="{86F38B84-C3BC-48A8-9EEF-3077223C40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915468" y="152241"/>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5" name="Freeform 15">
                <a:extLst>
                  <a:ext uri="{FF2B5EF4-FFF2-40B4-BE49-F238E27FC236}">
                    <a16:creationId xmlns:a16="http://schemas.microsoft.com/office/drawing/2014/main" id="{E288352D-6F27-4727-9241-658737B6232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919398" y="666438"/>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6" name="Freeform 18">
                <a:extLst>
                  <a:ext uri="{FF2B5EF4-FFF2-40B4-BE49-F238E27FC236}">
                    <a16:creationId xmlns:a16="http://schemas.microsoft.com/office/drawing/2014/main" id="{6AC265CB-8E11-45EF-8A58-9FCB96E0D9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922812" y="409695"/>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7" name="Freeform 19">
                <a:extLst>
                  <a:ext uri="{FF2B5EF4-FFF2-40B4-BE49-F238E27FC236}">
                    <a16:creationId xmlns:a16="http://schemas.microsoft.com/office/drawing/2014/main" id="{DABD6D60-E6DC-4EFB-B755-7954BBAB807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912730" y="209657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8" name="Freeform 20">
                <a:extLst>
                  <a:ext uri="{FF2B5EF4-FFF2-40B4-BE49-F238E27FC236}">
                    <a16:creationId xmlns:a16="http://schemas.microsoft.com/office/drawing/2014/main" id="{CF6F209B-B481-49BF-87A6-6201C22D8DA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97493" y="2294129"/>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22">
                <a:extLst>
                  <a:ext uri="{FF2B5EF4-FFF2-40B4-BE49-F238E27FC236}">
                    <a16:creationId xmlns:a16="http://schemas.microsoft.com/office/drawing/2014/main" id="{F1FA7743-5F0C-45CC-8886-3340214982B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66832" y="1123972"/>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23">
                <a:extLst>
                  <a:ext uri="{FF2B5EF4-FFF2-40B4-BE49-F238E27FC236}">
                    <a16:creationId xmlns:a16="http://schemas.microsoft.com/office/drawing/2014/main" id="{916D9D0F-5354-4875-9938-6387BFAEA31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80519" y="911406"/>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26">
                <a:extLst>
                  <a:ext uri="{FF2B5EF4-FFF2-40B4-BE49-F238E27FC236}">
                    <a16:creationId xmlns:a16="http://schemas.microsoft.com/office/drawing/2014/main" id="{0E294183-C628-4365-B907-E607D3DB12A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67743" y="1395113"/>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Freeform 27">
                <a:extLst>
                  <a:ext uri="{FF2B5EF4-FFF2-40B4-BE49-F238E27FC236}">
                    <a16:creationId xmlns:a16="http://schemas.microsoft.com/office/drawing/2014/main" id="{86EA8FAD-5BF8-4312-84E8-774BCEBB419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58219" y="1832215"/>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3" name="Freeform 28">
                <a:extLst>
                  <a:ext uri="{FF2B5EF4-FFF2-40B4-BE49-F238E27FC236}">
                    <a16:creationId xmlns:a16="http://schemas.microsoft.com/office/drawing/2014/main" id="{3464AF92-0BBD-433C-B88A-B18E00B14D8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45303" y="1609623"/>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4" name="Freeform 30">
                <a:extLst>
                  <a:ext uri="{FF2B5EF4-FFF2-40B4-BE49-F238E27FC236}">
                    <a16:creationId xmlns:a16="http://schemas.microsoft.com/office/drawing/2014/main" id="{F4CE669E-8A98-4951-BC23-D1A03B01815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920553" y="1152725"/>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5" name="Freeform 43">
                <a:extLst>
                  <a:ext uri="{FF2B5EF4-FFF2-40B4-BE49-F238E27FC236}">
                    <a16:creationId xmlns:a16="http://schemas.microsoft.com/office/drawing/2014/main" id="{5BB7130C-3DF5-4615-BD83-A75F700915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634545"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6" name="Freeform 51">
                <a:extLst>
                  <a:ext uri="{FF2B5EF4-FFF2-40B4-BE49-F238E27FC236}">
                    <a16:creationId xmlns:a16="http://schemas.microsoft.com/office/drawing/2014/main" id="{EACB7AF9-EA00-4414-8437-3FDDB2E082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607514"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7" name="Freeform 52">
                <a:extLst>
                  <a:ext uri="{FF2B5EF4-FFF2-40B4-BE49-F238E27FC236}">
                    <a16:creationId xmlns:a16="http://schemas.microsoft.com/office/drawing/2014/main" id="{FC2519C3-3C5A-43C9-9ECF-D097278C189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604519"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8" name="Freeform 53">
                <a:extLst>
                  <a:ext uri="{FF2B5EF4-FFF2-40B4-BE49-F238E27FC236}">
                    <a16:creationId xmlns:a16="http://schemas.microsoft.com/office/drawing/2014/main" id="{62D72422-4E61-4321-BD7E-B56CC4B1A81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95600"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9" name="Freeform 54">
                <a:extLst>
                  <a:ext uri="{FF2B5EF4-FFF2-40B4-BE49-F238E27FC236}">
                    <a16:creationId xmlns:a16="http://schemas.microsoft.com/office/drawing/2014/main" id="{05F207C0-A03D-4E9A-803E-D82A7BA7E5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81447"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0" name="Freeform 55">
                <a:extLst>
                  <a:ext uri="{FF2B5EF4-FFF2-40B4-BE49-F238E27FC236}">
                    <a16:creationId xmlns:a16="http://schemas.microsoft.com/office/drawing/2014/main" id="{255DAFDD-E023-4FF2-A2A7-6F405C8FCB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95460"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1" name="Freeform 56">
                <a:extLst>
                  <a:ext uri="{FF2B5EF4-FFF2-40B4-BE49-F238E27FC236}">
                    <a16:creationId xmlns:a16="http://schemas.microsoft.com/office/drawing/2014/main" id="{75169B61-B4D2-4C2A-BF18-EB0AC8DE6A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95156" y="2293440"/>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2" name="Freeform 57">
                <a:extLst>
                  <a:ext uri="{FF2B5EF4-FFF2-40B4-BE49-F238E27FC236}">
                    <a16:creationId xmlns:a16="http://schemas.microsoft.com/office/drawing/2014/main" id="{32FBF9CB-F983-4A89-A0D9-37056BB65B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81609"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3" name="Freeform 59">
                <a:extLst>
                  <a:ext uri="{FF2B5EF4-FFF2-40B4-BE49-F238E27FC236}">
                    <a16:creationId xmlns:a16="http://schemas.microsoft.com/office/drawing/2014/main" id="{F0884E69-5FA6-4C8C-A64C-DBB313AC2C4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61059"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4" name="Freeform 60">
                <a:extLst>
                  <a:ext uri="{FF2B5EF4-FFF2-40B4-BE49-F238E27FC236}">
                    <a16:creationId xmlns:a16="http://schemas.microsoft.com/office/drawing/2014/main" id="{ED1FD4E2-312B-48A6-9F17-2D0BD4CFB39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56290"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5" name="Freeform 61">
                <a:extLst>
                  <a:ext uri="{FF2B5EF4-FFF2-40B4-BE49-F238E27FC236}">
                    <a16:creationId xmlns:a16="http://schemas.microsoft.com/office/drawing/2014/main" id="{EA111918-CFCC-4C23-ADF2-ABCC68A7C51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22587"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6" name="Freeform 78">
                <a:extLst>
                  <a:ext uri="{FF2B5EF4-FFF2-40B4-BE49-F238E27FC236}">
                    <a16:creationId xmlns:a16="http://schemas.microsoft.com/office/drawing/2014/main" id="{7E5CA7B2-3753-4B7D-A722-D95342BB87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341825" y="721042"/>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7" name="Freeform 79">
                <a:extLst>
                  <a:ext uri="{FF2B5EF4-FFF2-40B4-BE49-F238E27FC236}">
                    <a16:creationId xmlns:a16="http://schemas.microsoft.com/office/drawing/2014/main" id="{CC9214A9-8EEB-41B0-83FB-80BEBD9652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354197" y="952087"/>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8" name="Freeform 80">
                <a:extLst>
                  <a:ext uri="{FF2B5EF4-FFF2-40B4-BE49-F238E27FC236}">
                    <a16:creationId xmlns:a16="http://schemas.microsoft.com/office/drawing/2014/main" id="{33157A90-4AF1-4A40-8125-803407C0219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348856" y="1189882"/>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9" name="Freeform 81">
                <a:extLst>
                  <a:ext uri="{FF2B5EF4-FFF2-40B4-BE49-F238E27FC236}">
                    <a16:creationId xmlns:a16="http://schemas.microsoft.com/office/drawing/2014/main" id="{32D1FB24-5EA3-488F-913F-B3C1BB03677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331906" y="2202936"/>
                <a:ext cx="140901" cy="90579"/>
              </a:xfrm>
              <a:custGeom>
                <a:avLst/>
                <a:gdLst>
                  <a:gd name="T0" fmla="*/ 27 w 43"/>
                  <a:gd name="T1" fmla="*/ 3 h 30"/>
                  <a:gd name="T2" fmla="*/ 40 w 43"/>
                  <a:gd name="T3" fmla="*/ 22 h 30"/>
                  <a:gd name="T4" fmla="*/ 27 w 43"/>
                  <a:gd name="T5" fmla="*/ 3 h 30"/>
                </a:gdLst>
                <a:ahLst/>
                <a:cxnLst>
                  <a:cxn ang="0">
                    <a:pos x="T0" y="T1"/>
                  </a:cxn>
                  <a:cxn ang="0">
                    <a:pos x="T2" y="T3"/>
                  </a:cxn>
                  <a:cxn ang="0">
                    <a:pos x="T4" y="T5"/>
                  </a:cxn>
                </a:cxnLst>
                <a:rect l="0" t="0" r="r" b="b"/>
                <a:pathLst>
                  <a:path w="43" h="30">
                    <a:moveTo>
                      <a:pt x="27" y="3"/>
                    </a:moveTo>
                    <a:cubicBezTo>
                      <a:pt x="35" y="0"/>
                      <a:pt x="43" y="16"/>
                      <a:pt x="40" y="22"/>
                    </a:cubicBezTo>
                    <a:cubicBezTo>
                      <a:pt x="21" y="30"/>
                      <a:pt x="0" y="15"/>
                      <a:pt x="2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0" name="Freeform 82">
                <a:extLst>
                  <a:ext uri="{FF2B5EF4-FFF2-40B4-BE49-F238E27FC236}">
                    <a16:creationId xmlns:a16="http://schemas.microsoft.com/office/drawing/2014/main" id="{58FC3262-B888-4936-87A0-9A494483A31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339742" y="1980483"/>
                <a:ext cx="128495" cy="69362"/>
              </a:xfrm>
              <a:custGeom>
                <a:avLst/>
                <a:gdLst>
                  <a:gd name="T0" fmla="*/ 16 w 39"/>
                  <a:gd name="T1" fmla="*/ 0 h 23"/>
                  <a:gd name="T2" fmla="*/ 10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8"/>
                      <a:pt x="31" y="18"/>
                      <a:pt x="10" y="23"/>
                    </a:cubicBezTo>
                    <a:cubicBezTo>
                      <a:pt x="0" y="16"/>
                      <a:pt x="4"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1" name="Freeform 83">
                <a:extLst>
                  <a:ext uri="{FF2B5EF4-FFF2-40B4-BE49-F238E27FC236}">
                    <a16:creationId xmlns:a16="http://schemas.microsoft.com/office/drawing/2014/main" id="{127CA728-BAE0-47A3-B0CA-5EB4FD148EA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312299" y="1665695"/>
                <a:ext cx="131153" cy="157493"/>
              </a:xfrm>
              <a:custGeom>
                <a:avLst/>
                <a:gdLst>
                  <a:gd name="T0" fmla="*/ 13 w 40"/>
                  <a:gd name="T1" fmla="*/ 7 h 52"/>
                  <a:gd name="T2" fmla="*/ 0 w 40"/>
                  <a:gd name="T3" fmla="*/ 24 h 52"/>
                  <a:gd name="T4" fmla="*/ 13 w 40"/>
                  <a:gd name="T5" fmla="*/ 7 h 52"/>
                </a:gdLst>
                <a:ahLst/>
                <a:cxnLst>
                  <a:cxn ang="0">
                    <a:pos x="T0" y="T1"/>
                  </a:cxn>
                  <a:cxn ang="0">
                    <a:pos x="T2" y="T3"/>
                  </a:cxn>
                  <a:cxn ang="0">
                    <a:pos x="T4" y="T5"/>
                  </a:cxn>
                </a:cxnLst>
                <a:rect l="0" t="0" r="r" b="b"/>
                <a:pathLst>
                  <a:path w="40" h="52">
                    <a:moveTo>
                      <a:pt x="13" y="7"/>
                    </a:moveTo>
                    <a:cubicBezTo>
                      <a:pt x="40" y="12"/>
                      <a:pt x="18" y="52"/>
                      <a:pt x="0" y="24"/>
                    </a:cubicBezTo>
                    <a:cubicBezTo>
                      <a:pt x="2" y="0"/>
                      <a:pt x="6" y="17"/>
                      <a:pt x="13" y="7"/>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2" name="Freeform 84">
                <a:extLst>
                  <a:ext uri="{FF2B5EF4-FFF2-40B4-BE49-F238E27FC236}">
                    <a16:creationId xmlns:a16="http://schemas.microsoft.com/office/drawing/2014/main" id="{0130CB83-550A-45A8-A9AB-0A9E1342911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323315" y="516456"/>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3" name="Freeform 86">
                <a:extLst>
                  <a:ext uri="{FF2B5EF4-FFF2-40B4-BE49-F238E27FC236}">
                    <a16:creationId xmlns:a16="http://schemas.microsoft.com/office/drawing/2014/main" id="{CAEE495A-5C27-457A-BD41-20611D5D02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333284" y="170447"/>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4" name="Freeform 89">
                <a:extLst>
                  <a:ext uri="{FF2B5EF4-FFF2-40B4-BE49-F238E27FC236}">
                    <a16:creationId xmlns:a16="http://schemas.microsoft.com/office/drawing/2014/main" id="{BB1F32F7-014F-45A8-844E-56C76D98A7E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88087" y="1453344"/>
                <a:ext cx="134697" cy="93027"/>
              </a:xfrm>
              <a:custGeom>
                <a:avLst/>
                <a:gdLst>
                  <a:gd name="T0" fmla="*/ 23 w 41"/>
                  <a:gd name="T1" fmla="*/ 0 h 31"/>
                  <a:gd name="T2" fmla="*/ 16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3"/>
                      <a:pt x="41" y="31"/>
                      <a:pt x="16" y="25"/>
                    </a:cubicBezTo>
                    <a:cubicBezTo>
                      <a:pt x="0" y="7"/>
                      <a:pt x="14"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5" name="Freeform 90">
                <a:extLst>
                  <a:ext uri="{FF2B5EF4-FFF2-40B4-BE49-F238E27FC236}">
                    <a16:creationId xmlns:a16="http://schemas.microsoft.com/office/drawing/2014/main" id="{0CF27E5B-05B7-44DF-94AE-4365D50B88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365939" y="2076253"/>
                <a:ext cx="2659" cy="8977"/>
              </a:xfrm>
              <a:custGeom>
                <a:avLst/>
                <a:gdLst>
                  <a:gd name="T0" fmla="*/ 0 w 1"/>
                  <a:gd name="T1" fmla="*/ 0 h 3"/>
                  <a:gd name="T2" fmla="*/ 0 w 1"/>
                  <a:gd name="T3" fmla="*/ 2 h 3"/>
                  <a:gd name="T4" fmla="*/ 0 w 1"/>
                  <a:gd name="T5" fmla="*/ 0 h 3"/>
                </a:gdLst>
                <a:ahLst/>
                <a:cxnLst>
                  <a:cxn ang="0">
                    <a:pos x="T0" y="T1"/>
                  </a:cxn>
                  <a:cxn ang="0">
                    <a:pos x="T2" y="T3"/>
                  </a:cxn>
                  <a:cxn ang="0">
                    <a:pos x="T4" y="T5"/>
                  </a:cxn>
                </a:cxnLst>
                <a:rect l="0" t="0" r="r" b="b"/>
                <a:pathLst>
                  <a:path w="1" h="3">
                    <a:moveTo>
                      <a:pt x="0" y="0"/>
                    </a:moveTo>
                    <a:cubicBezTo>
                      <a:pt x="1" y="0"/>
                      <a:pt x="1" y="3"/>
                      <a:pt x="0" y="2"/>
                    </a:cubicBezTo>
                    <a:cubicBezTo>
                      <a:pt x="0" y="1"/>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6" name="Freeform 105">
                <a:extLst>
                  <a:ext uri="{FF2B5EF4-FFF2-40B4-BE49-F238E27FC236}">
                    <a16:creationId xmlns:a16="http://schemas.microsoft.com/office/drawing/2014/main" id="{BEEE0FD8-81BE-4670-A0B1-FD1C191910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79346" y="1981944"/>
                <a:ext cx="140901" cy="93027"/>
              </a:xfrm>
              <a:custGeom>
                <a:avLst/>
                <a:gdLst>
                  <a:gd name="T0" fmla="*/ 26 w 43"/>
                  <a:gd name="T1" fmla="*/ 3 h 31"/>
                  <a:gd name="T2" fmla="*/ 39 w 43"/>
                  <a:gd name="T3" fmla="*/ 23 h 31"/>
                  <a:gd name="T4" fmla="*/ 26 w 43"/>
                  <a:gd name="T5" fmla="*/ 3 h 31"/>
                </a:gdLst>
                <a:ahLst/>
                <a:cxnLst>
                  <a:cxn ang="0">
                    <a:pos x="T0" y="T1"/>
                  </a:cxn>
                  <a:cxn ang="0">
                    <a:pos x="T2" y="T3"/>
                  </a:cxn>
                  <a:cxn ang="0">
                    <a:pos x="T4" y="T5"/>
                  </a:cxn>
                </a:cxnLst>
                <a:rect l="0" t="0" r="r" b="b"/>
                <a:pathLst>
                  <a:path w="43" h="31">
                    <a:moveTo>
                      <a:pt x="26" y="3"/>
                    </a:moveTo>
                    <a:cubicBezTo>
                      <a:pt x="34" y="0"/>
                      <a:pt x="43" y="17"/>
                      <a:pt x="39" y="23"/>
                    </a:cubicBezTo>
                    <a:cubicBezTo>
                      <a:pt x="20" y="31"/>
                      <a:pt x="0" y="15"/>
                      <a:pt x="26"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7" name="Freeform 106">
                <a:extLst>
                  <a:ext uri="{FF2B5EF4-FFF2-40B4-BE49-F238E27FC236}">
                    <a16:creationId xmlns:a16="http://schemas.microsoft.com/office/drawing/2014/main" id="{9F9A6256-1F3C-46D5-8441-488BB1E8E48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68983" y="589065"/>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8" name="Freeform 107">
                <a:extLst>
                  <a:ext uri="{FF2B5EF4-FFF2-40B4-BE49-F238E27FC236}">
                    <a16:creationId xmlns:a16="http://schemas.microsoft.com/office/drawing/2014/main" id="{BD9DB765-92D3-4BCB-918F-60D8DCDD747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54748" y="2269014"/>
                <a:ext cx="154193" cy="81603"/>
              </a:xfrm>
              <a:custGeom>
                <a:avLst/>
                <a:gdLst>
                  <a:gd name="T0" fmla="*/ 31 w 47"/>
                  <a:gd name="T1" fmla="*/ 0 h 27"/>
                  <a:gd name="T2" fmla="*/ 17 w 47"/>
                  <a:gd name="T3" fmla="*/ 23 h 27"/>
                  <a:gd name="T4" fmla="*/ 31 w 47"/>
                  <a:gd name="T5" fmla="*/ 0 h 27"/>
                </a:gdLst>
                <a:ahLst/>
                <a:cxnLst>
                  <a:cxn ang="0">
                    <a:pos x="T0" y="T1"/>
                  </a:cxn>
                  <a:cxn ang="0">
                    <a:pos x="T2" y="T3"/>
                  </a:cxn>
                  <a:cxn ang="0">
                    <a:pos x="T4" y="T5"/>
                  </a:cxn>
                </a:cxnLst>
                <a:rect l="0" t="0" r="r" b="b"/>
                <a:pathLst>
                  <a:path w="47" h="27">
                    <a:moveTo>
                      <a:pt x="31" y="0"/>
                    </a:moveTo>
                    <a:cubicBezTo>
                      <a:pt x="47" y="10"/>
                      <a:pt x="32" y="27"/>
                      <a:pt x="17" y="23"/>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9" name="Freeform 108">
                <a:extLst>
                  <a:ext uri="{FF2B5EF4-FFF2-40B4-BE49-F238E27FC236}">
                    <a16:creationId xmlns:a16="http://schemas.microsoft.com/office/drawing/2014/main" id="{8AFA6628-0664-424D-905E-6FAE9FCFAA9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66654" y="1198910"/>
                <a:ext cx="121406" cy="90579"/>
              </a:xfrm>
              <a:custGeom>
                <a:avLst/>
                <a:gdLst>
                  <a:gd name="T0" fmla="*/ 26 w 37"/>
                  <a:gd name="T1" fmla="*/ 1 h 30"/>
                  <a:gd name="T2" fmla="*/ 35 w 37"/>
                  <a:gd name="T3" fmla="*/ 21 h 30"/>
                  <a:gd name="T4" fmla="*/ 26 w 37"/>
                  <a:gd name="T5" fmla="*/ 1 h 30"/>
                </a:gdLst>
                <a:ahLst/>
                <a:cxnLst>
                  <a:cxn ang="0">
                    <a:pos x="T0" y="T1"/>
                  </a:cxn>
                  <a:cxn ang="0">
                    <a:pos x="T2" y="T3"/>
                  </a:cxn>
                  <a:cxn ang="0">
                    <a:pos x="T4" y="T5"/>
                  </a:cxn>
                </a:cxnLst>
                <a:rect l="0" t="0" r="r" b="b"/>
                <a:pathLst>
                  <a:path w="37" h="30">
                    <a:moveTo>
                      <a:pt x="26" y="1"/>
                    </a:moveTo>
                    <a:cubicBezTo>
                      <a:pt x="35" y="0"/>
                      <a:pt x="37" y="13"/>
                      <a:pt x="35" y="21"/>
                    </a:cubicBezTo>
                    <a:cubicBezTo>
                      <a:pt x="14" y="30"/>
                      <a:pt x="0" y="8"/>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0" name="Freeform 109">
                <a:extLst>
                  <a:ext uri="{FF2B5EF4-FFF2-40B4-BE49-F238E27FC236}">
                    <a16:creationId xmlns:a16="http://schemas.microsoft.com/office/drawing/2014/main" id="{433F27B3-462C-45E8-A759-DE553E29A3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49851" y="1700235"/>
                <a:ext cx="154193" cy="84866"/>
              </a:xfrm>
              <a:custGeom>
                <a:avLst/>
                <a:gdLst>
                  <a:gd name="T0" fmla="*/ 26 w 47"/>
                  <a:gd name="T1" fmla="*/ 0 h 28"/>
                  <a:gd name="T2" fmla="*/ 10 w 47"/>
                  <a:gd name="T3" fmla="*/ 26 h 28"/>
                  <a:gd name="T4" fmla="*/ 26 w 47"/>
                  <a:gd name="T5" fmla="*/ 0 h 28"/>
                </a:gdLst>
                <a:ahLst/>
                <a:cxnLst>
                  <a:cxn ang="0">
                    <a:pos x="T0" y="T1"/>
                  </a:cxn>
                  <a:cxn ang="0">
                    <a:pos x="T2" y="T3"/>
                  </a:cxn>
                  <a:cxn ang="0">
                    <a:pos x="T4" y="T5"/>
                  </a:cxn>
                </a:cxnLst>
                <a:rect l="0" t="0" r="r" b="b"/>
                <a:pathLst>
                  <a:path w="47" h="28">
                    <a:moveTo>
                      <a:pt x="26" y="0"/>
                    </a:moveTo>
                    <a:cubicBezTo>
                      <a:pt x="47" y="13"/>
                      <a:pt x="28" y="28"/>
                      <a:pt x="10" y="26"/>
                    </a:cubicBezTo>
                    <a:cubicBezTo>
                      <a:pt x="0" y="13"/>
                      <a:pt x="15" y="4"/>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1" name="Freeform 110">
                <a:extLst>
                  <a:ext uri="{FF2B5EF4-FFF2-40B4-BE49-F238E27FC236}">
                    <a16:creationId xmlns:a16="http://schemas.microsoft.com/office/drawing/2014/main" id="{7EC57FD0-F081-4D0F-B32F-E1963A8DEF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46707" y="341230"/>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2" name="Freeform 111">
                <a:extLst>
                  <a:ext uri="{FF2B5EF4-FFF2-40B4-BE49-F238E27FC236}">
                    <a16:creationId xmlns:a16="http://schemas.microsoft.com/office/drawing/2014/main" id="{B268BB25-E444-4C92-83A1-E4D6F070D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47906" y="1428730"/>
                <a:ext cx="131153" cy="87315"/>
              </a:xfrm>
              <a:custGeom>
                <a:avLst/>
                <a:gdLst>
                  <a:gd name="T0" fmla="*/ 24 w 40"/>
                  <a:gd name="T1" fmla="*/ 0 h 29"/>
                  <a:gd name="T2" fmla="*/ 20 w 40"/>
                  <a:gd name="T3" fmla="*/ 25 h 29"/>
                  <a:gd name="T4" fmla="*/ 24 w 40"/>
                  <a:gd name="T5" fmla="*/ 0 h 29"/>
                </a:gdLst>
                <a:ahLst/>
                <a:cxnLst>
                  <a:cxn ang="0">
                    <a:pos x="T0" y="T1"/>
                  </a:cxn>
                  <a:cxn ang="0">
                    <a:pos x="T2" y="T3"/>
                  </a:cxn>
                  <a:cxn ang="0">
                    <a:pos x="T4" y="T5"/>
                  </a:cxn>
                </a:cxnLst>
                <a:rect l="0" t="0" r="r" b="b"/>
                <a:pathLst>
                  <a:path w="40" h="29">
                    <a:moveTo>
                      <a:pt x="24" y="0"/>
                    </a:moveTo>
                    <a:cubicBezTo>
                      <a:pt x="40" y="1"/>
                      <a:pt x="35" y="29"/>
                      <a:pt x="20" y="25"/>
                    </a:cubicBezTo>
                    <a:cubicBezTo>
                      <a:pt x="0" y="19"/>
                      <a:pt x="5" y="2"/>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3" name="Freeform 112">
                <a:extLst>
                  <a:ext uri="{FF2B5EF4-FFF2-40B4-BE49-F238E27FC236}">
                    <a16:creationId xmlns:a16="http://schemas.microsoft.com/office/drawing/2014/main" id="{9468C251-DE21-4B48-9BE9-25473D0F52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57409" y="910076"/>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4" name="Freeform 5">
                <a:extLst>
                  <a:ext uri="{FF2B5EF4-FFF2-40B4-BE49-F238E27FC236}">
                    <a16:creationId xmlns:a16="http://schemas.microsoft.com/office/drawing/2014/main" id="{69374DCE-92DD-446F-9C06-4FD9C171AB0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83378" y="27651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5" name="Freeform 6">
                <a:extLst>
                  <a:ext uri="{FF2B5EF4-FFF2-40B4-BE49-F238E27FC236}">
                    <a16:creationId xmlns:a16="http://schemas.microsoft.com/office/drawing/2014/main" id="{258E2296-D453-46D9-818C-D207E49689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84905" y="510935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6" name="Freeform 7">
                <a:extLst>
                  <a:ext uri="{FF2B5EF4-FFF2-40B4-BE49-F238E27FC236}">
                    <a16:creationId xmlns:a16="http://schemas.microsoft.com/office/drawing/2014/main" id="{48207F15-77EC-4A91-A365-6895A9C64C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53335" y="2478886"/>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7" name="Freeform 8">
                <a:extLst>
                  <a:ext uri="{FF2B5EF4-FFF2-40B4-BE49-F238E27FC236}">
                    <a16:creationId xmlns:a16="http://schemas.microsoft.com/office/drawing/2014/main" id="{A96D38DB-9495-4DBE-BDB7-EB1595D381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41783" y="4810310"/>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8" name="Freeform 9">
                <a:extLst>
                  <a:ext uri="{FF2B5EF4-FFF2-40B4-BE49-F238E27FC236}">
                    <a16:creationId xmlns:a16="http://schemas.microsoft.com/office/drawing/2014/main" id="{29B258E2-CEDB-45A9-B556-32AC71C4F11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49921" y="4529838"/>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9" name="Freeform 11">
                <a:extLst>
                  <a:ext uri="{FF2B5EF4-FFF2-40B4-BE49-F238E27FC236}">
                    <a16:creationId xmlns:a16="http://schemas.microsoft.com/office/drawing/2014/main" id="{2D586C45-5DFF-41ED-AEB9-8F3858E4EC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10282" y="4268606"/>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0" name="Freeform 12">
                <a:extLst>
                  <a:ext uri="{FF2B5EF4-FFF2-40B4-BE49-F238E27FC236}">
                    <a16:creationId xmlns:a16="http://schemas.microsoft.com/office/drawing/2014/main" id="{C9B4633B-7A14-4DFF-9B10-E15DE426C11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22058" y="3766125"/>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1" name="Freeform 13">
                <a:extLst>
                  <a:ext uri="{FF2B5EF4-FFF2-40B4-BE49-F238E27FC236}">
                    <a16:creationId xmlns:a16="http://schemas.microsoft.com/office/drawing/2014/main" id="{587B182B-8E16-43A1-A782-893619FC2C7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26523" y="3170095"/>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2" name="Freeform 14">
                <a:extLst>
                  <a:ext uri="{FF2B5EF4-FFF2-40B4-BE49-F238E27FC236}">
                    <a16:creationId xmlns:a16="http://schemas.microsoft.com/office/drawing/2014/main" id="{34A0BA23-5B00-44AE-AB93-135184C1AA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17163" y="3410025"/>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3" name="Freeform 16">
                <a:extLst>
                  <a:ext uri="{FF2B5EF4-FFF2-40B4-BE49-F238E27FC236}">
                    <a16:creationId xmlns:a16="http://schemas.microsoft.com/office/drawing/2014/main" id="{1A1CF6B8-FC28-43CA-8304-83BA2847C16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00898" y="4009157"/>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4" name="Freeform 17">
                <a:extLst>
                  <a:ext uri="{FF2B5EF4-FFF2-40B4-BE49-F238E27FC236}">
                    <a16:creationId xmlns:a16="http://schemas.microsoft.com/office/drawing/2014/main" id="{C79EB67D-4664-48CC-8DFA-137F563702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35877" y="5421845"/>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5" name="Freeform 21">
                <a:extLst>
                  <a:ext uri="{FF2B5EF4-FFF2-40B4-BE49-F238E27FC236}">
                    <a16:creationId xmlns:a16="http://schemas.microsoft.com/office/drawing/2014/main" id="{23820013-B618-4C4F-B57E-58DAA2828CB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783868" y="5732999"/>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6" name="Freeform 25">
                <a:extLst>
                  <a:ext uri="{FF2B5EF4-FFF2-40B4-BE49-F238E27FC236}">
                    <a16:creationId xmlns:a16="http://schemas.microsoft.com/office/drawing/2014/main" id="{E350A463-C2A4-4D68-9E71-B512B0D19D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764529" y="6498261"/>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7" name="Freeform 29">
                <a:extLst>
                  <a:ext uri="{FF2B5EF4-FFF2-40B4-BE49-F238E27FC236}">
                    <a16:creationId xmlns:a16="http://schemas.microsoft.com/office/drawing/2014/main" id="{BC57309A-FF5D-478A-88A0-A4BE3C684CF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764751" y="5971706"/>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8" name="Freeform 31">
                <a:extLst>
                  <a:ext uri="{FF2B5EF4-FFF2-40B4-BE49-F238E27FC236}">
                    <a16:creationId xmlns:a16="http://schemas.microsoft.com/office/drawing/2014/main" id="{9F22C4B5-8A6E-47CB-B4D6-98B0D4BB16A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743452" y="6281124"/>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9" name="Freeform 32">
                <a:extLst>
                  <a:ext uri="{FF2B5EF4-FFF2-40B4-BE49-F238E27FC236}">
                    <a16:creationId xmlns:a16="http://schemas.microsoft.com/office/drawing/2014/main" id="{7E92F052-D723-495D-868C-296410F5F7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44632"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0" name="Freeform 33">
                <a:extLst>
                  <a:ext uri="{FF2B5EF4-FFF2-40B4-BE49-F238E27FC236}">
                    <a16:creationId xmlns:a16="http://schemas.microsoft.com/office/drawing/2014/main" id="{5C008CF1-8C78-4239-B052-0B5041EDC9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74545"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1" name="Freeform 34">
                <a:extLst>
                  <a:ext uri="{FF2B5EF4-FFF2-40B4-BE49-F238E27FC236}">
                    <a16:creationId xmlns:a16="http://schemas.microsoft.com/office/drawing/2014/main" id="{539E6F42-09A7-4472-942C-C54A5D7C659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78475"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2" name="Freeform 35">
                <a:extLst>
                  <a:ext uri="{FF2B5EF4-FFF2-40B4-BE49-F238E27FC236}">
                    <a16:creationId xmlns:a16="http://schemas.microsoft.com/office/drawing/2014/main" id="{6C96C72D-9D17-4980-A553-E066155613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74127"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3" name="Freeform 36">
                <a:extLst>
                  <a:ext uri="{FF2B5EF4-FFF2-40B4-BE49-F238E27FC236}">
                    <a16:creationId xmlns:a16="http://schemas.microsoft.com/office/drawing/2014/main" id="{45D9847C-95CC-437A-95AF-49C1825718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46264"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4" name="Freeform 37">
                <a:extLst>
                  <a:ext uri="{FF2B5EF4-FFF2-40B4-BE49-F238E27FC236}">
                    <a16:creationId xmlns:a16="http://schemas.microsoft.com/office/drawing/2014/main" id="{B9D8076A-CA26-41D6-AB76-ED1B86A8DDA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58030"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5" name="Freeform 38">
                <a:extLst>
                  <a:ext uri="{FF2B5EF4-FFF2-40B4-BE49-F238E27FC236}">
                    <a16:creationId xmlns:a16="http://schemas.microsoft.com/office/drawing/2014/main" id="{ACBF348E-212A-4EE2-A9C8-C65E1678CCC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65699"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6" name="Freeform 39">
                <a:extLst>
                  <a:ext uri="{FF2B5EF4-FFF2-40B4-BE49-F238E27FC236}">
                    <a16:creationId xmlns:a16="http://schemas.microsoft.com/office/drawing/2014/main" id="{ADB6AE21-92E4-42D6-BC49-E087976C880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57807"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7" name="Freeform 40">
                <a:extLst>
                  <a:ext uri="{FF2B5EF4-FFF2-40B4-BE49-F238E27FC236}">
                    <a16:creationId xmlns:a16="http://schemas.microsoft.com/office/drawing/2014/main" id="{2A48A234-019E-40CA-95FC-390D168D77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52771"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8" name="Freeform 41">
                <a:extLst>
                  <a:ext uri="{FF2B5EF4-FFF2-40B4-BE49-F238E27FC236}">
                    <a16:creationId xmlns:a16="http://schemas.microsoft.com/office/drawing/2014/main" id="{0F5FEA51-6853-4BF4-8461-79FD3DDA704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46264"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9" name="Freeform 42">
                <a:extLst>
                  <a:ext uri="{FF2B5EF4-FFF2-40B4-BE49-F238E27FC236}">
                    <a16:creationId xmlns:a16="http://schemas.microsoft.com/office/drawing/2014/main" id="{CE655D11-293F-4305-BCA0-196F3D04940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34432"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0" name="Freeform 44">
                <a:extLst>
                  <a:ext uri="{FF2B5EF4-FFF2-40B4-BE49-F238E27FC236}">
                    <a16:creationId xmlns:a16="http://schemas.microsoft.com/office/drawing/2014/main" id="{416E183A-0D9C-4821-BD62-9CA648E963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38222"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1" name="Freeform 45">
                <a:extLst>
                  <a:ext uri="{FF2B5EF4-FFF2-40B4-BE49-F238E27FC236}">
                    <a16:creationId xmlns:a16="http://schemas.microsoft.com/office/drawing/2014/main" id="{1FA51AD8-7B74-41CF-9A6D-33643002F54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16071"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2" name="Freeform 46">
                <a:extLst>
                  <a:ext uri="{FF2B5EF4-FFF2-40B4-BE49-F238E27FC236}">
                    <a16:creationId xmlns:a16="http://schemas.microsoft.com/office/drawing/2014/main" id="{C297914E-981E-4D31-9A89-6A68EA2B47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65130"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3" name="Freeform 47">
                <a:extLst>
                  <a:ext uri="{FF2B5EF4-FFF2-40B4-BE49-F238E27FC236}">
                    <a16:creationId xmlns:a16="http://schemas.microsoft.com/office/drawing/2014/main" id="{C8FE7D07-2ACA-4830-BB98-FE568A1A41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23275"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4" name="Freeform 48">
                <a:extLst>
                  <a:ext uri="{FF2B5EF4-FFF2-40B4-BE49-F238E27FC236}">
                    <a16:creationId xmlns:a16="http://schemas.microsoft.com/office/drawing/2014/main" id="{D8C678D8-D159-48FE-BD0C-2C4A937ACB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18532"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5" name="Freeform 49">
                <a:extLst>
                  <a:ext uri="{FF2B5EF4-FFF2-40B4-BE49-F238E27FC236}">
                    <a16:creationId xmlns:a16="http://schemas.microsoft.com/office/drawing/2014/main" id="{29574B54-7600-4D46-BCE4-333BD9C7FF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17146"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6" name="Freeform 62">
                <a:extLst>
                  <a:ext uri="{FF2B5EF4-FFF2-40B4-BE49-F238E27FC236}">
                    <a16:creationId xmlns:a16="http://schemas.microsoft.com/office/drawing/2014/main" id="{71DFCCAC-BC4E-438E-847C-23F9ED6D86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308964" y="2950571"/>
                <a:ext cx="150648"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4"/>
                      <a:pt x="0" y="9"/>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7" name="Freeform 63">
                <a:extLst>
                  <a:ext uri="{FF2B5EF4-FFF2-40B4-BE49-F238E27FC236}">
                    <a16:creationId xmlns:a16="http://schemas.microsoft.com/office/drawing/2014/main" id="{04BC880B-F0A1-4F59-9595-F9757CEA3C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320322" y="4089184"/>
                <a:ext cx="121406" cy="124036"/>
              </a:xfrm>
              <a:custGeom>
                <a:avLst/>
                <a:gdLst>
                  <a:gd name="T0" fmla="*/ 24 w 37"/>
                  <a:gd name="T1" fmla="*/ 4 h 41"/>
                  <a:gd name="T2" fmla="*/ 29 w 37"/>
                  <a:gd name="T3" fmla="*/ 26 h 41"/>
                  <a:gd name="T4" fmla="*/ 24 w 37"/>
                  <a:gd name="T5" fmla="*/ 4 h 41"/>
                </a:gdLst>
                <a:ahLst/>
                <a:cxnLst>
                  <a:cxn ang="0">
                    <a:pos x="T0" y="T1"/>
                  </a:cxn>
                  <a:cxn ang="0">
                    <a:pos x="T2" y="T3"/>
                  </a:cxn>
                  <a:cxn ang="0">
                    <a:pos x="T4" y="T5"/>
                  </a:cxn>
                </a:cxnLst>
                <a:rect l="0" t="0" r="r" b="b"/>
                <a:pathLst>
                  <a:path w="37" h="41">
                    <a:moveTo>
                      <a:pt x="24" y="4"/>
                    </a:moveTo>
                    <a:cubicBezTo>
                      <a:pt x="37" y="1"/>
                      <a:pt x="28" y="18"/>
                      <a:pt x="29" y="26"/>
                    </a:cubicBezTo>
                    <a:cubicBezTo>
                      <a:pt x="8" y="41"/>
                      <a:pt x="0" y="0"/>
                      <a:pt x="24"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8" name="Freeform 64">
                <a:extLst>
                  <a:ext uri="{FF2B5EF4-FFF2-40B4-BE49-F238E27FC236}">
                    <a16:creationId xmlns:a16="http://schemas.microsoft.com/office/drawing/2014/main" id="{BDA2CAA7-50D4-45D1-9987-B04B1B2C9E9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88273" y="2682263"/>
                <a:ext cx="137356"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9" name="Freeform 65">
                <a:extLst>
                  <a:ext uri="{FF2B5EF4-FFF2-40B4-BE49-F238E27FC236}">
                    <a16:creationId xmlns:a16="http://schemas.microsoft.com/office/drawing/2014/main" id="{0205D403-CB96-4598-840E-C69BE0F856D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88904" y="3826278"/>
                <a:ext cx="121406" cy="79154"/>
              </a:xfrm>
              <a:custGeom>
                <a:avLst/>
                <a:gdLst>
                  <a:gd name="T0" fmla="*/ 19 w 37"/>
                  <a:gd name="T1" fmla="*/ 0 h 26"/>
                  <a:gd name="T2" fmla="*/ 22 w 37"/>
                  <a:gd name="T3" fmla="*/ 26 h 26"/>
                  <a:gd name="T4" fmla="*/ 19 w 37"/>
                  <a:gd name="T5" fmla="*/ 0 h 26"/>
                </a:gdLst>
                <a:ahLst/>
                <a:cxnLst>
                  <a:cxn ang="0">
                    <a:pos x="T0" y="T1"/>
                  </a:cxn>
                  <a:cxn ang="0">
                    <a:pos x="T2" y="T3"/>
                  </a:cxn>
                  <a:cxn ang="0">
                    <a:pos x="T4" y="T5"/>
                  </a:cxn>
                </a:cxnLst>
                <a:rect l="0" t="0" r="r" b="b"/>
                <a:pathLst>
                  <a:path w="37" h="26">
                    <a:moveTo>
                      <a:pt x="19" y="0"/>
                    </a:moveTo>
                    <a:cubicBezTo>
                      <a:pt x="31" y="1"/>
                      <a:pt x="37" y="23"/>
                      <a:pt x="22" y="26"/>
                    </a:cubicBezTo>
                    <a:cubicBezTo>
                      <a:pt x="2" y="26"/>
                      <a:pt x="0" y="0"/>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0" name="Freeform 66">
                <a:extLst>
                  <a:ext uri="{FF2B5EF4-FFF2-40B4-BE49-F238E27FC236}">
                    <a16:creationId xmlns:a16="http://schemas.microsoft.com/office/drawing/2014/main" id="{C87A8393-9E4F-46F4-8329-B4BA56FA00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76686" y="5372714"/>
                <a:ext cx="131153" cy="111796"/>
              </a:xfrm>
              <a:custGeom>
                <a:avLst/>
                <a:gdLst>
                  <a:gd name="T0" fmla="*/ 22 w 40"/>
                  <a:gd name="T1" fmla="*/ 1 h 37"/>
                  <a:gd name="T2" fmla="*/ 40 w 40"/>
                  <a:gd name="T3" fmla="*/ 18 h 37"/>
                  <a:gd name="T4" fmla="*/ 22 w 40"/>
                  <a:gd name="T5" fmla="*/ 1 h 37"/>
                </a:gdLst>
                <a:ahLst/>
                <a:cxnLst>
                  <a:cxn ang="0">
                    <a:pos x="T0" y="T1"/>
                  </a:cxn>
                  <a:cxn ang="0">
                    <a:pos x="T2" y="T3"/>
                  </a:cxn>
                  <a:cxn ang="0">
                    <a:pos x="T4" y="T5"/>
                  </a:cxn>
                </a:cxnLst>
                <a:rect l="0" t="0" r="r" b="b"/>
                <a:pathLst>
                  <a:path w="40" h="37">
                    <a:moveTo>
                      <a:pt x="22" y="1"/>
                    </a:moveTo>
                    <a:cubicBezTo>
                      <a:pt x="36" y="0"/>
                      <a:pt x="40" y="8"/>
                      <a:pt x="40" y="18"/>
                    </a:cubicBezTo>
                    <a:cubicBezTo>
                      <a:pt x="27" y="37"/>
                      <a:pt x="0" y="14"/>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1" name="Freeform 67">
                <a:extLst>
                  <a:ext uri="{FF2B5EF4-FFF2-40B4-BE49-F238E27FC236}">
                    <a16:creationId xmlns:a16="http://schemas.microsoft.com/office/drawing/2014/main" id="{88BE4EC1-3B86-40F5-93A2-50EB4D167E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56866" y="4588736"/>
                <a:ext cx="157737" cy="118324"/>
              </a:xfrm>
              <a:custGeom>
                <a:avLst/>
                <a:gdLst>
                  <a:gd name="T0" fmla="*/ 28 w 48"/>
                  <a:gd name="T1" fmla="*/ 1 h 39"/>
                  <a:gd name="T2" fmla="*/ 46 w 48"/>
                  <a:gd name="T3" fmla="*/ 11 h 39"/>
                  <a:gd name="T4" fmla="*/ 28 w 48"/>
                  <a:gd name="T5" fmla="*/ 1 h 39"/>
                </a:gdLst>
                <a:ahLst/>
                <a:cxnLst>
                  <a:cxn ang="0">
                    <a:pos x="T0" y="T1"/>
                  </a:cxn>
                  <a:cxn ang="0">
                    <a:pos x="T2" y="T3"/>
                  </a:cxn>
                  <a:cxn ang="0">
                    <a:pos x="T4" y="T5"/>
                  </a:cxn>
                </a:cxnLst>
                <a:rect l="0" t="0" r="r" b="b"/>
                <a:pathLst>
                  <a:path w="48" h="39">
                    <a:moveTo>
                      <a:pt x="28" y="1"/>
                    </a:moveTo>
                    <a:cubicBezTo>
                      <a:pt x="39" y="0"/>
                      <a:pt x="43" y="5"/>
                      <a:pt x="46" y="11"/>
                    </a:cubicBezTo>
                    <a:cubicBezTo>
                      <a:pt x="48" y="39"/>
                      <a:pt x="0" y="17"/>
                      <a:pt x="2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2" name="Freeform 68">
                <a:extLst>
                  <a:ext uri="{FF2B5EF4-FFF2-40B4-BE49-F238E27FC236}">
                    <a16:creationId xmlns:a16="http://schemas.microsoft.com/office/drawing/2014/main" id="{DAB31707-2BF8-45D1-A32F-9F5C0E30A4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84254" y="3245996"/>
                <a:ext cx="115202" cy="124036"/>
              </a:xfrm>
              <a:custGeom>
                <a:avLst/>
                <a:gdLst>
                  <a:gd name="T0" fmla="*/ 16 w 35"/>
                  <a:gd name="T1" fmla="*/ 4 h 41"/>
                  <a:gd name="T2" fmla="*/ 33 w 35"/>
                  <a:gd name="T3" fmla="*/ 15 h 41"/>
                  <a:gd name="T4" fmla="*/ 16 w 35"/>
                  <a:gd name="T5" fmla="*/ 4 h 41"/>
                </a:gdLst>
                <a:ahLst/>
                <a:cxnLst>
                  <a:cxn ang="0">
                    <a:pos x="T0" y="T1"/>
                  </a:cxn>
                  <a:cxn ang="0">
                    <a:pos x="T2" y="T3"/>
                  </a:cxn>
                  <a:cxn ang="0">
                    <a:pos x="T4" y="T5"/>
                  </a:cxn>
                </a:cxnLst>
                <a:rect l="0" t="0" r="r" b="b"/>
                <a:pathLst>
                  <a:path w="35" h="41">
                    <a:moveTo>
                      <a:pt x="16" y="4"/>
                    </a:moveTo>
                    <a:cubicBezTo>
                      <a:pt x="35" y="5"/>
                      <a:pt x="32" y="0"/>
                      <a:pt x="33" y="15"/>
                    </a:cubicBezTo>
                    <a:cubicBezTo>
                      <a:pt x="34" y="41"/>
                      <a:pt x="0" y="23"/>
                      <a:pt x="16"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3" name="Freeform 69">
                <a:extLst>
                  <a:ext uri="{FF2B5EF4-FFF2-40B4-BE49-F238E27FC236}">
                    <a16:creationId xmlns:a16="http://schemas.microsoft.com/office/drawing/2014/main" id="{9C8FA174-E0E4-49F2-A960-0BE48D3019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63511" y="5654959"/>
                <a:ext cx="144445" cy="111796"/>
              </a:xfrm>
              <a:custGeom>
                <a:avLst/>
                <a:gdLst>
                  <a:gd name="T0" fmla="*/ 29 w 44"/>
                  <a:gd name="T1" fmla="*/ 0 h 37"/>
                  <a:gd name="T2" fmla="*/ 42 w 44"/>
                  <a:gd name="T3" fmla="*/ 21 h 37"/>
                  <a:gd name="T4" fmla="*/ 29 w 44"/>
                  <a:gd name="T5" fmla="*/ 0 h 37"/>
                </a:gdLst>
                <a:ahLst/>
                <a:cxnLst>
                  <a:cxn ang="0">
                    <a:pos x="T0" y="T1"/>
                  </a:cxn>
                  <a:cxn ang="0">
                    <a:pos x="T2" y="T3"/>
                  </a:cxn>
                  <a:cxn ang="0">
                    <a:pos x="T4" y="T5"/>
                  </a:cxn>
                </a:cxnLst>
                <a:rect l="0" t="0" r="r" b="b"/>
                <a:pathLst>
                  <a:path w="44" h="37">
                    <a:moveTo>
                      <a:pt x="29" y="0"/>
                    </a:moveTo>
                    <a:cubicBezTo>
                      <a:pt x="36" y="2"/>
                      <a:pt x="44" y="12"/>
                      <a:pt x="42" y="21"/>
                    </a:cubicBezTo>
                    <a:cubicBezTo>
                      <a:pt x="25" y="37"/>
                      <a:pt x="0" y="7"/>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4" name="Freeform 70">
                <a:extLst>
                  <a:ext uri="{FF2B5EF4-FFF2-40B4-BE49-F238E27FC236}">
                    <a16:creationId xmlns:a16="http://schemas.microsoft.com/office/drawing/2014/main" id="{9C475233-7BEF-47BB-8A48-185AF3BE77D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27724" y="6246703"/>
                <a:ext cx="131153" cy="75890"/>
              </a:xfrm>
              <a:custGeom>
                <a:avLst/>
                <a:gdLst>
                  <a:gd name="T0" fmla="*/ 18 w 40"/>
                  <a:gd name="T1" fmla="*/ 0 h 25"/>
                  <a:gd name="T2" fmla="*/ 7 w 40"/>
                  <a:gd name="T3" fmla="*/ 21 h 25"/>
                  <a:gd name="T4" fmla="*/ 18 w 40"/>
                  <a:gd name="T5" fmla="*/ 0 h 25"/>
                </a:gdLst>
                <a:ahLst/>
                <a:cxnLst>
                  <a:cxn ang="0">
                    <a:pos x="T0" y="T1"/>
                  </a:cxn>
                  <a:cxn ang="0">
                    <a:pos x="T2" y="T3"/>
                  </a:cxn>
                  <a:cxn ang="0">
                    <a:pos x="T4" y="T5"/>
                  </a:cxn>
                </a:cxnLst>
                <a:rect l="0" t="0" r="r" b="b"/>
                <a:pathLst>
                  <a:path w="40" h="25">
                    <a:moveTo>
                      <a:pt x="18" y="0"/>
                    </a:moveTo>
                    <a:cubicBezTo>
                      <a:pt x="40" y="9"/>
                      <a:pt x="26" y="25"/>
                      <a:pt x="7" y="21"/>
                    </a:cubicBezTo>
                    <a:cubicBezTo>
                      <a:pt x="0" y="11"/>
                      <a:pt x="5" y="0"/>
                      <a:pt x="1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5" name="Freeform 71">
                <a:extLst>
                  <a:ext uri="{FF2B5EF4-FFF2-40B4-BE49-F238E27FC236}">
                    <a16:creationId xmlns:a16="http://schemas.microsoft.com/office/drawing/2014/main" id="{015728E8-62B6-4217-B383-43AA084AA6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75054" y="5134309"/>
                <a:ext cx="131153" cy="90579"/>
              </a:xfrm>
              <a:custGeom>
                <a:avLst/>
                <a:gdLst>
                  <a:gd name="T0" fmla="*/ 22 w 40"/>
                  <a:gd name="T1" fmla="*/ 0 h 30"/>
                  <a:gd name="T2" fmla="*/ 16 w 40"/>
                  <a:gd name="T3" fmla="*/ 26 h 30"/>
                  <a:gd name="T4" fmla="*/ 22 w 40"/>
                  <a:gd name="T5" fmla="*/ 0 h 30"/>
                </a:gdLst>
                <a:ahLst/>
                <a:cxnLst>
                  <a:cxn ang="0">
                    <a:pos x="T0" y="T1"/>
                  </a:cxn>
                  <a:cxn ang="0">
                    <a:pos x="T2" y="T3"/>
                  </a:cxn>
                  <a:cxn ang="0">
                    <a:pos x="T4" y="T5"/>
                  </a:cxn>
                </a:cxnLst>
                <a:rect l="0" t="0" r="r" b="b"/>
                <a:pathLst>
                  <a:path w="40" h="30">
                    <a:moveTo>
                      <a:pt x="22" y="0"/>
                    </a:moveTo>
                    <a:cubicBezTo>
                      <a:pt x="39" y="3"/>
                      <a:pt x="40" y="30"/>
                      <a:pt x="16" y="26"/>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6" name="Freeform 72">
                <a:extLst>
                  <a:ext uri="{FF2B5EF4-FFF2-40B4-BE49-F238E27FC236}">
                    <a16:creationId xmlns:a16="http://schemas.microsoft.com/office/drawing/2014/main" id="{77D689AF-C161-494D-A4B8-B746B0A7D0C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71791" y="4907450"/>
                <a:ext cx="131153" cy="90579"/>
              </a:xfrm>
              <a:custGeom>
                <a:avLst/>
                <a:gdLst>
                  <a:gd name="T0" fmla="*/ 22 w 40"/>
                  <a:gd name="T1" fmla="*/ 0 h 30"/>
                  <a:gd name="T2" fmla="*/ 17 w 40"/>
                  <a:gd name="T3" fmla="*/ 26 h 30"/>
                  <a:gd name="T4" fmla="*/ 22 w 40"/>
                  <a:gd name="T5" fmla="*/ 0 h 30"/>
                </a:gdLst>
                <a:ahLst/>
                <a:cxnLst>
                  <a:cxn ang="0">
                    <a:pos x="T0" y="T1"/>
                  </a:cxn>
                  <a:cxn ang="0">
                    <a:pos x="T2" y="T3"/>
                  </a:cxn>
                  <a:cxn ang="0">
                    <a:pos x="T4" y="T5"/>
                  </a:cxn>
                </a:cxnLst>
                <a:rect l="0" t="0" r="r" b="b"/>
                <a:pathLst>
                  <a:path w="40" h="30">
                    <a:moveTo>
                      <a:pt x="22" y="0"/>
                    </a:moveTo>
                    <a:cubicBezTo>
                      <a:pt x="40" y="1"/>
                      <a:pt x="40" y="30"/>
                      <a:pt x="17" y="26"/>
                    </a:cubicBezTo>
                    <a:cubicBezTo>
                      <a:pt x="0" y="7"/>
                      <a:pt x="15" y="5"/>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7" name="Freeform 73">
                <a:extLst>
                  <a:ext uri="{FF2B5EF4-FFF2-40B4-BE49-F238E27FC236}">
                    <a16:creationId xmlns:a16="http://schemas.microsoft.com/office/drawing/2014/main" id="{9BD9C1D5-8CC9-4FD9-8775-C51FE208DB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76664" y="4407815"/>
                <a:ext cx="121406" cy="84051"/>
              </a:xfrm>
              <a:custGeom>
                <a:avLst/>
                <a:gdLst>
                  <a:gd name="T0" fmla="*/ 13 w 37"/>
                  <a:gd name="T1" fmla="*/ 2 h 28"/>
                  <a:gd name="T2" fmla="*/ 29 w 37"/>
                  <a:gd name="T3" fmla="*/ 9 h 28"/>
                  <a:gd name="T4" fmla="*/ 14 w 37"/>
                  <a:gd name="T5" fmla="*/ 28 h 28"/>
                  <a:gd name="T6" fmla="*/ 13 w 37"/>
                  <a:gd name="T7" fmla="*/ 2 h 28"/>
                </a:gdLst>
                <a:ahLst/>
                <a:cxnLst>
                  <a:cxn ang="0">
                    <a:pos x="T0" y="T1"/>
                  </a:cxn>
                  <a:cxn ang="0">
                    <a:pos x="T2" y="T3"/>
                  </a:cxn>
                  <a:cxn ang="0">
                    <a:pos x="T4" y="T5"/>
                  </a:cxn>
                  <a:cxn ang="0">
                    <a:pos x="T6" y="T7"/>
                  </a:cxn>
                </a:cxnLst>
                <a:rect l="0" t="0" r="r" b="b"/>
                <a:pathLst>
                  <a:path w="37" h="28">
                    <a:moveTo>
                      <a:pt x="13" y="2"/>
                    </a:moveTo>
                    <a:cubicBezTo>
                      <a:pt x="23" y="0"/>
                      <a:pt x="25" y="4"/>
                      <a:pt x="29" y="9"/>
                    </a:cubicBezTo>
                    <a:cubicBezTo>
                      <a:pt x="37" y="19"/>
                      <a:pt x="25" y="25"/>
                      <a:pt x="14" y="28"/>
                    </a:cubicBezTo>
                    <a:cubicBezTo>
                      <a:pt x="4" y="21"/>
                      <a:pt x="0" y="7"/>
                      <a:pt x="13"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8" name="Freeform 74">
                <a:extLst>
                  <a:ext uri="{FF2B5EF4-FFF2-40B4-BE49-F238E27FC236}">
                    <a16:creationId xmlns:a16="http://schemas.microsoft.com/office/drawing/2014/main" id="{BE04C179-888B-4E0C-AB31-0DAEEDF7F6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44616" y="5988099"/>
                <a:ext cx="137356" cy="120771"/>
              </a:xfrm>
              <a:custGeom>
                <a:avLst/>
                <a:gdLst>
                  <a:gd name="T0" fmla="*/ 19 w 42"/>
                  <a:gd name="T1" fmla="*/ 0 h 40"/>
                  <a:gd name="T2" fmla="*/ 4 w 42"/>
                  <a:gd name="T3" fmla="*/ 19 h 40"/>
                  <a:gd name="T4" fmla="*/ 19 w 42"/>
                  <a:gd name="T5" fmla="*/ 0 h 40"/>
                </a:gdLst>
                <a:ahLst/>
                <a:cxnLst>
                  <a:cxn ang="0">
                    <a:pos x="T0" y="T1"/>
                  </a:cxn>
                  <a:cxn ang="0">
                    <a:pos x="T2" y="T3"/>
                  </a:cxn>
                  <a:cxn ang="0">
                    <a:pos x="T4" y="T5"/>
                  </a:cxn>
                </a:cxnLst>
                <a:rect l="0" t="0" r="r" b="b"/>
                <a:pathLst>
                  <a:path w="42" h="40">
                    <a:moveTo>
                      <a:pt x="19" y="0"/>
                    </a:moveTo>
                    <a:cubicBezTo>
                      <a:pt x="42" y="10"/>
                      <a:pt x="20" y="40"/>
                      <a:pt x="4" y="19"/>
                    </a:cubicBezTo>
                    <a:cubicBezTo>
                      <a:pt x="0" y="6"/>
                      <a:pt x="8"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9" name="Freeform 75">
                <a:extLst>
                  <a:ext uri="{FF2B5EF4-FFF2-40B4-BE49-F238E27FC236}">
                    <a16:creationId xmlns:a16="http://schemas.microsoft.com/office/drawing/2014/main" id="{6B7C84F5-868D-4805-9F83-C8A345D3D5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339625" y="2442495"/>
                <a:ext cx="128495" cy="78339"/>
              </a:xfrm>
              <a:custGeom>
                <a:avLst/>
                <a:gdLst>
                  <a:gd name="T0" fmla="*/ 23 w 39"/>
                  <a:gd name="T1" fmla="*/ 0 h 26"/>
                  <a:gd name="T2" fmla="*/ 19 w 39"/>
                  <a:gd name="T3" fmla="*/ 26 h 26"/>
                  <a:gd name="T4" fmla="*/ 23 w 39"/>
                  <a:gd name="T5" fmla="*/ 0 h 26"/>
                </a:gdLst>
                <a:ahLst/>
                <a:cxnLst>
                  <a:cxn ang="0">
                    <a:pos x="T0" y="T1"/>
                  </a:cxn>
                  <a:cxn ang="0">
                    <a:pos x="T2" y="T3"/>
                  </a:cxn>
                  <a:cxn ang="0">
                    <a:pos x="T4" y="T5"/>
                  </a:cxn>
                </a:cxnLst>
                <a:rect l="0" t="0" r="r" b="b"/>
                <a:pathLst>
                  <a:path w="39" h="26">
                    <a:moveTo>
                      <a:pt x="23" y="0"/>
                    </a:moveTo>
                    <a:cubicBezTo>
                      <a:pt x="39" y="3"/>
                      <a:pt x="34" y="25"/>
                      <a:pt x="19" y="26"/>
                    </a:cubicBezTo>
                    <a:cubicBezTo>
                      <a:pt x="0" y="19"/>
                      <a:pt x="7" y="3"/>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0" name="Freeform 77">
                <a:extLst>
                  <a:ext uri="{FF2B5EF4-FFF2-40B4-BE49-F238E27FC236}">
                    <a16:creationId xmlns:a16="http://schemas.microsoft.com/office/drawing/2014/main" id="{B86694F4-707C-4741-BA22-5E0CDF61FB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44871" y="3606778"/>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3" y="1"/>
                      <a:pt x="46" y="21"/>
                      <a:pt x="29" y="25"/>
                    </a:cubicBezTo>
                    <a:cubicBezTo>
                      <a:pt x="10" y="23"/>
                      <a:pt x="0" y="9"/>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1" name="Freeform 85">
                <a:extLst>
                  <a:ext uri="{FF2B5EF4-FFF2-40B4-BE49-F238E27FC236}">
                    <a16:creationId xmlns:a16="http://schemas.microsoft.com/office/drawing/2014/main" id="{268A4DA4-E5A8-4031-8FB8-C1359830DC6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31130" y="6434597"/>
                <a:ext cx="127608" cy="97107"/>
              </a:xfrm>
              <a:custGeom>
                <a:avLst/>
                <a:gdLst>
                  <a:gd name="T0" fmla="*/ 21 w 39"/>
                  <a:gd name="T1" fmla="*/ 0 h 32"/>
                  <a:gd name="T2" fmla="*/ 13 w 39"/>
                  <a:gd name="T3" fmla="*/ 20 h 32"/>
                  <a:gd name="T4" fmla="*/ 21 w 39"/>
                  <a:gd name="T5" fmla="*/ 0 h 32"/>
                </a:gdLst>
                <a:ahLst/>
                <a:cxnLst>
                  <a:cxn ang="0">
                    <a:pos x="T0" y="T1"/>
                  </a:cxn>
                  <a:cxn ang="0">
                    <a:pos x="T2" y="T3"/>
                  </a:cxn>
                  <a:cxn ang="0">
                    <a:pos x="T4" y="T5"/>
                  </a:cxn>
                </a:cxnLst>
                <a:rect l="0" t="0" r="r" b="b"/>
                <a:pathLst>
                  <a:path w="39" h="32">
                    <a:moveTo>
                      <a:pt x="21" y="0"/>
                    </a:moveTo>
                    <a:cubicBezTo>
                      <a:pt x="39" y="2"/>
                      <a:pt x="32" y="32"/>
                      <a:pt x="13" y="20"/>
                    </a:cubicBezTo>
                    <a:cubicBezTo>
                      <a:pt x="3" y="23"/>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2" name="Freeform 87">
                <a:extLst>
                  <a:ext uri="{FF2B5EF4-FFF2-40B4-BE49-F238E27FC236}">
                    <a16:creationId xmlns:a16="http://schemas.microsoft.com/office/drawing/2014/main" id="{2CB62FF0-AEEA-45FC-9BD0-2D100F390CF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18609" y="6657631"/>
                <a:ext cx="134697" cy="90579"/>
              </a:xfrm>
              <a:custGeom>
                <a:avLst/>
                <a:gdLst>
                  <a:gd name="T0" fmla="*/ 27 w 41"/>
                  <a:gd name="T1" fmla="*/ 0 h 30"/>
                  <a:gd name="T2" fmla="*/ 41 w 41"/>
                  <a:gd name="T3" fmla="*/ 19 h 30"/>
                  <a:gd name="T4" fmla="*/ 27 w 41"/>
                  <a:gd name="T5" fmla="*/ 0 h 30"/>
                </a:gdLst>
                <a:ahLst/>
                <a:cxnLst>
                  <a:cxn ang="0">
                    <a:pos x="T0" y="T1"/>
                  </a:cxn>
                  <a:cxn ang="0">
                    <a:pos x="T2" y="T3"/>
                  </a:cxn>
                  <a:cxn ang="0">
                    <a:pos x="T4" y="T5"/>
                  </a:cxn>
                </a:cxnLst>
                <a:rect l="0" t="0" r="r" b="b"/>
                <a:pathLst>
                  <a:path w="41" h="30">
                    <a:moveTo>
                      <a:pt x="27" y="0"/>
                    </a:moveTo>
                    <a:cubicBezTo>
                      <a:pt x="35" y="0"/>
                      <a:pt x="40" y="11"/>
                      <a:pt x="41" y="19"/>
                    </a:cubicBezTo>
                    <a:cubicBezTo>
                      <a:pt x="21" y="30"/>
                      <a:pt x="0" y="10"/>
                      <a:pt x="27"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3" name="Freeform 88">
                <a:extLst>
                  <a:ext uri="{FF2B5EF4-FFF2-40B4-BE49-F238E27FC236}">
                    <a16:creationId xmlns:a16="http://schemas.microsoft.com/office/drawing/2014/main" id="{753DCB44-0E85-4770-A989-F1B86F200D6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319170" y="5704047"/>
                <a:ext cx="6204" cy="6527"/>
              </a:xfrm>
              <a:custGeom>
                <a:avLst/>
                <a:gdLst>
                  <a:gd name="T0" fmla="*/ 0 w 2"/>
                  <a:gd name="T1" fmla="*/ 0 h 2"/>
                  <a:gd name="T2" fmla="*/ 2 w 2"/>
                  <a:gd name="T3" fmla="*/ 2 h 2"/>
                  <a:gd name="T4" fmla="*/ 0 w 2"/>
                  <a:gd name="T5" fmla="*/ 0 h 2"/>
                </a:gdLst>
                <a:ahLst/>
                <a:cxnLst>
                  <a:cxn ang="0">
                    <a:pos x="T0" y="T1"/>
                  </a:cxn>
                  <a:cxn ang="0">
                    <a:pos x="T2" y="T3"/>
                  </a:cxn>
                  <a:cxn ang="0">
                    <a:pos x="T4" y="T5"/>
                  </a:cxn>
                </a:cxnLst>
                <a:rect l="0" t="0" r="r" b="b"/>
                <a:pathLst>
                  <a:path w="2" h="2">
                    <a:moveTo>
                      <a:pt x="0" y="0"/>
                    </a:moveTo>
                    <a:cubicBezTo>
                      <a:pt x="1" y="0"/>
                      <a:pt x="1" y="1"/>
                      <a:pt x="2" y="2"/>
                    </a:cubicBezTo>
                    <a:cubicBezTo>
                      <a:pt x="1"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4" name="Freeform 91">
                <a:extLst>
                  <a:ext uri="{FF2B5EF4-FFF2-40B4-BE49-F238E27FC236}">
                    <a16:creationId xmlns:a16="http://schemas.microsoft.com/office/drawing/2014/main" id="{5DA00070-D353-48A9-AFBD-9305424EB75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58166" y="2764083"/>
                <a:ext cx="118747"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0" y="1"/>
                      <a:pt x="36" y="24"/>
                      <a:pt x="21" y="27"/>
                    </a:cubicBezTo>
                    <a:cubicBezTo>
                      <a:pt x="1" y="26"/>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5" name="Freeform 92">
                <a:extLst>
                  <a:ext uri="{FF2B5EF4-FFF2-40B4-BE49-F238E27FC236}">
                    <a16:creationId xmlns:a16="http://schemas.microsoft.com/office/drawing/2014/main" id="{FEF02EE7-A1CD-4F49-9BBC-4F845786BD6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37206" y="2420506"/>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6" name="Freeform 93">
                <a:extLst>
                  <a:ext uri="{FF2B5EF4-FFF2-40B4-BE49-F238E27FC236}">
                    <a16:creationId xmlns:a16="http://schemas.microsoft.com/office/drawing/2014/main" id="{D94FF856-CBC2-4F9B-8C88-0A61402F949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46708" y="3285274"/>
                <a:ext cx="127608" cy="79154"/>
              </a:xfrm>
              <a:custGeom>
                <a:avLst/>
                <a:gdLst>
                  <a:gd name="T0" fmla="*/ 23 w 39"/>
                  <a:gd name="T1" fmla="*/ 0 h 26"/>
                  <a:gd name="T2" fmla="*/ 19 w 39"/>
                  <a:gd name="T3" fmla="*/ 26 h 26"/>
                  <a:gd name="T4" fmla="*/ 23 w 39"/>
                  <a:gd name="T5" fmla="*/ 0 h 26"/>
                </a:gdLst>
                <a:ahLst/>
                <a:cxnLst>
                  <a:cxn ang="0">
                    <a:pos x="T0" y="T1"/>
                  </a:cxn>
                  <a:cxn ang="0">
                    <a:pos x="T2" y="T3"/>
                  </a:cxn>
                  <a:cxn ang="0">
                    <a:pos x="T4" y="T5"/>
                  </a:cxn>
                </a:cxnLst>
                <a:rect l="0" t="0" r="r" b="b"/>
                <a:pathLst>
                  <a:path w="39" h="26">
                    <a:moveTo>
                      <a:pt x="23" y="0"/>
                    </a:moveTo>
                    <a:cubicBezTo>
                      <a:pt x="39" y="4"/>
                      <a:pt x="34" y="25"/>
                      <a:pt x="19" y="26"/>
                    </a:cubicBezTo>
                    <a:cubicBezTo>
                      <a:pt x="0" y="20"/>
                      <a:pt x="7"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7" name="Freeform 94">
                <a:extLst>
                  <a:ext uri="{FF2B5EF4-FFF2-40B4-BE49-F238E27FC236}">
                    <a16:creationId xmlns:a16="http://schemas.microsoft.com/office/drawing/2014/main" id="{AB7BC1C0-67DD-44B3-AEF8-3046B55C12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01814" y="5367453"/>
                <a:ext cx="138242" cy="102819"/>
              </a:xfrm>
              <a:custGeom>
                <a:avLst/>
                <a:gdLst>
                  <a:gd name="T0" fmla="*/ 29 w 42"/>
                  <a:gd name="T1" fmla="*/ 1 h 34"/>
                  <a:gd name="T2" fmla="*/ 40 w 42"/>
                  <a:gd name="T3" fmla="*/ 20 h 34"/>
                  <a:gd name="T4" fmla="*/ 29 w 42"/>
                  <a:gd name="T5" fmla="*/ 1 h 34"/>
                </a:gdLst>
                <a:ahLst/>
                <a:cxnLst>
                  <a:cxn ang="0">
                    <a:pos x="T0" y="T1"/>
                  </a:cxn>
                  <a:cxn ang="0">
                    <a:pos x="T2" y="T3"/>
                  </a:cxn>
                  <a:cxn ang="0">
                    <a:pos x="T4" y="T5"/>
                  </a:cxn>
                </a:cxnLst>
                <a:rect l="0" t="0" r="r" b="b"/>
                <a:pathLst>
                  <a:path w="42" h="34">
                    <a:moveTo>
                      <a:pt x="29" y="1"/>
                    </a:moveTo>
                    <a:cubicBezTo>
                      <a:pt x="38" y="0"/>
                      <a:pt x="42" y="12"/>
                      <a:pt x="40" y="20"/>
                    </a:cubicBezTo>
                    <a:cubicBezTo>
                      <a:pt x="22" y="34"/>
                      <a:pt x="0" y="9"/>
                      <a:pt x="2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8" name="Freeform 95">
                <a:extLst>
                  <a:ext uri="{FF2B5EF4-FFF2-40B4-BE49-F238E27FC236}">
                    <a16:creationId xmlns:a16="http://schemas.microsoft.com/office/drawing/2014/main" id="{79D1FD88-FD27-4B5E-9EC2-911808A058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20165" y="3055861"/>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2"/>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9" name="Freeform 96">
                <a:extLst>
                  <a:ext uri="{FF2B5EF4-FFF2-40B4-BE49-F238E27FC236}">
                    <a16:creationId xmlns:a16="http://schemas.microsoft.com/office/drawing/2014/main" id="{C7DE49B6-A789-40DB-B057-37DCE5E41CE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5985551" y="3575426"/>
                <a:ext cx="147104" cy="108531"/>
              </a:xfrm>
              <a:custGeom>
                <a:avLst/>
                <a:gdLst>
                  <a:gd name="T0" fmla="*/ 28 w 45"/>
                  <a:gd name="T1" fmla="*/ 0 h 36"/>
                  <a:gd name="T2" fmla="*/ 41 w 45"/>
                  <a:gd name="T3" fmla="*/ 20 h 36"/>
                  <a:gd name="T4" fmla="*/ 28 w 45"/>
                  <a:gd name="T5" fmla="*/ 0 h 36"/>
                </a:gdLst>
                <a:ahLst/>
                <a:cxnLst>
                  <a:cxn ang="0">
                    <a:pos x="T0" y="T1"/>
                  </a:cxn>
                  <a:cxn ang="0">
                    <a:pos x="T2" y="T3"/>
                  </a:cxn>
                  <a:cxn ang="0">
                    <a:pos x="T4" y="T5"/>
                  </a:cxn>
                </a:cxnLst>
                <a:rect l="0" t="0" r="r" b="b"/>
                <a:pathLst>
                  <a:path w="45" h="36">
                    <a:moveTo>
                      <a:pt x="28" y="0"/>
                    </a:moveTo>
                    <a:cubicBezTo>
                      <a:pt x="32" y="0"/>
                      <a:pt x="45" y="13"/>
                      <a:pt x="41" y="20"/>
                    </a:cubicBezTo>
                    <a:cubicBezTo>
                      <a:pt x="24" y="36"/>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0" name="Freeform 97">
                <a:extLst>
                  <a:ext uri="{FF2B5EF4-FFF2-40B4-BE49-F238E27FC236}">
                    <a16:creationId xmlns:a16="http://schemas.microsoft.com/office/drawing/2014/main" id="{5873829D-5204-48B1-8271-B803682D83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5954863" y="4784277"/>
                <a:ext cx="190526" cy="121588"/>
              </a:xfrm>
              <a:custGeom>
                <a:avLst/>
                <a:gdLst>
                  <a:gd name="T0" fmla="*/ 42 w 58"/>
                  <a:gd name="T1" fmla="*/ 0 h 40"/>
                  <a:gd name="T2" fmla="*/ 53 w 58"/>
                  <a:gd name="T3" fmla="*/ 17 h 40"/>
                  <a:gd name="T4" fmla="*/ 42 w 58"/>
                  <a:gd name="T5" fmla="*/ 0 h 40"/>
                </a:gdLst>
                <a:ahLst/>
                <a:cxnLst>
                  <a:cxn ang="0">
                    <a:pos x="T0" y="T1"/>
                  </a:cxn>
                  <a:cxn ang="0">
                    <a:pos x="T2" y="T3"/>
                  </a:cxn>
                  <a:cxn ang="0">
                    <a:pos x="T4" y="T5"/>
                  </a:cxn>
                </a:cxnLst>
                <a:rect l="0" t="0" r="r" b="b"/>
                <a:pathLst>
                  <a:path w="58" h="40">
                    <a:moveTo>
                      <a:pt x="42" y="0"/>
                    </a:moveTo>
                    <a:cubicBezTo>
                      <a:pt x="52" y="0"/>
                      <a:pt x="50" y="9"/>
                      <a:pt x="53" y="17"/>
                    </a:cubicBezTo>
                    <a:cubicBezTo>
                      <a:pt x="58" y="40"/>
                      <a:pt x="0" y="6"/>
                      <a:pt x="4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1" name="Freeform 98">
                <a:extLst>
                  <a:ext uri="{FF2B5EF4-FFF2-40B4-BE49-F238E27FC236}">
                    <a16:creationId xmlns:a16="http://schemas.microsoft.com/office/drawing/2014/main" id="{26F30F65-64C8-44FB-B6BD-0BBAFA3B7F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5997348" y="4265818"/>
                <a:ext cx="147990" cy="79154"/>
              </a:xfrm>
              <a:custGeom>
                <a:avLst/>
                <a:gdLst>
                  <a:gd name="T0" fmla="*/ 23 w 45"/>
                  <a:gd name="T1" fmla="*/ 0 h 26"/>
                  <a:gd name="T2" fmla="*/ 30 w 45"/>
                  <a:gd name="T3" fmla="*/ 26 h 26"/>
                  <a:gd name="T4" fmla="*/ 23 w 45"/>
                  <a:gd name="T5" fmla="*/ 0 h 26"/>
                </a:gdLst>
                <a:ahLst/>
                <a:cxnLst>
                  <a:cxn ang="0">
                    <a:pos x="T0" y="T1"/>
                  </a:cxn>
                  <a:cxn ang="0">
                    <a:pos x="T2" y="T3"/>
                  </a:cxn>
                  <a:cxn ang="0">
                    <a:pos x="T4" y="T5"/>
                  </a:cxn>
                </a:cxnLst>
                <a:rect l="0" t="0" r="r" b="b"/>
                <a:pathLst>
                  <a:path w="45" h="26">
                    <a:moveTo>
                      <a:pt x="23" y="0"/>
                    </a:moveTo>
                    <a:cubicBezTo>
                      <a:pt x="33" y="2"/>
                      <a:pt x="45" y="21"/>
                      <a:pt x="30" y="26"/>
                    </a:cubicBezTo>
                    <a:cubicBezTo>
                      <a:pt x="10" y="24"/>
                      <a:pt x="0" y="8"/>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2" name="Freeform 99">
                <a:extLst>
                  <a:ext uri="{FF2B5EF4-FFF2-40B4-BE49-F238E27FC236}">
                    <a16:creationId xmlns:a16="http://schemas.microsoft.com/office/drawing/2014/main" id="{193BEA64-7498-46F1-85CC-A5C96EC982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5940243" y="4473676"/>
                <a:ext cx="219770" cy="121588"/>
              </a:xfrm>
              <a:custGeom>
                <a:avLst/>
                <a:gdLst>
                  <a:gd name="T0" fmla="*/ 36 w 67"/>
                  <a:gd name="T1" fmla="*/ 0 h 40"/>
                  <a:gd name="T2" fmla="*/ 44 w 67"/>
                  <a:gd name="T3" fmla="*/ 2 h 40"/>
                  <a:gd name="T4" fmla="*/ 31 w 67"/>
                  <a:gd name="T5" fmla="*/ 2 h 40"/>
                  <a:gd name="T6" fmla="*/ 36 w 67"/>
                  <a:gd name="T7" fmla="*/ 0 h 40"/>
                </a:gdLst>
                <a:ahLst/>
                <a:cxnLst>
                  <a:cxn ang="0">
                    <a:pos x="T0" y="T1"/>
                  </a:cxn>
                  <a:cxn ang="0">
                    <a:pos x="T2" y="T3"/>
                  </a:cxn>
                  <a:cxn ang="0">
                    <a:pos x="T4" y="T5"/>
                  </a:cxn>
                  <a:cxn ang="0">
                    <a:pos x="T6" y="T7"/>
                  </a:cxn>
                </a:cxnLst>
                <a:rect l="0" t="0" r="r" b="b"/>
                <a:pathLst>
                  <a:path w="67" h="40">
                    <a:moveTo>
                      <a:pt x="36" y="0"/>
                    </a:moveTo>
                    <a:cubicBezTo>
                      <a:pt x="39" y="3"/>
                      <a:pt x="41" y="0"/>
                      <a:pt x="44" y="2"/>
                    </a:cubicBezTo>
                    <a:cubicBezTo>
                      <a:pt x="67" y="40"/>
                      <a:pt x="0" y="25"/>
                      <a:pt x="31" y="2"/>
                    </a:cubicBezTo>
                    <a:cubicBezTo>
                      <a:pt x="24" y="11"/>
                      <a:pt x="31" y="5"/>
                      <a:pt x="3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3" name="Freeform 100">
                <a:extLst>
                  <a:ext uri="{FF2B5EF4-FFF2-40B4-BE49-F238E27FC236}">
                    <a16:creationId xmlns:a16="http://schemas.microsoft.com/office/drawing/2014/main" id="{B0C67838-49E2-4B6A-AC69-3A6B791DA6A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5999752" y="3894259"/>
                <a:ext cx="128495" cy="93843"/>
              </a:xfrm>
              <a:custGeom>
                <a:avLst/>
                <a:gdLst>
                  <a:gd name="T0" fmla="*/ 28 w 39"/>
                  <a:gd name="T1" fmla="*/ 1 h 31"/>
                  <a:gd name="T2" fmla="*/ 39 w 39"/>
                  <a:gd name="T3" fmla="*/ 21 h 31"/>
                  <a:gd name="T4" fmla="*/ 28 w 39"/>
                  <a:gd name="T5" fmla="*/ 1 h 31"/>
                </a:gdLst>
                <a:ahLst/>
                <a:cxnLst>
                  <a:cxn ang="0">
                    <a:pos x="T0" y="T1"/>
                  </a:cxn>
                  <a:cxn ang="0">
                    <a:pos x="T2" y="T3"/>
                  </a:cxn>
                  <a:cxn ang="0">
                    <a:pos x="T4" y="T5"/>
                  </a:cxn>
                </a:cxnLst>
                <a:rect l="0" t="0" r="r" b="b"/>
                <a:pathLst>
                  <a:path w="39" h="31">
                    <a:moveTo>
                      <a:pt x="28" y="1"/>
                    </a:moveTo>
                    <a:cubicBezTo>
                      <a:pt x="38" y="0"/>
                      <a:pt x="38" y="12"/>
                      <a:pt x="39" y="21"/>
                    </a:cubicBezTo>
                    <a:cubicBezTo>
                      <a:pt x="18" y="31"/>
                      <a:pt x="0" y="12"/>
                      <a:pt x="2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4" name="Freeform 101">
                <a:extLst>
                  <a:ext uri="{FF2B5EF4-FFF2-40B4-BE49-F238E27FC236}">
                    <a16:creationId xmlns:a16="http://schemas.microsoft.com/office/drawing/2014/main" id="{49A20809-A2DD-4085-B78C-B4BA41E9792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5994469" y="5102465"/>
                <a:ext cx="138242" cy="81603"/>
              </a:xfrm>
              <a:custGeom>
                <a:avLst/>
                <a:gdLst>
                  <a:gd name="T0" fmla="*/ 22 w 42"/>
                  <a:gd name="T1" fmla="*/ 0 h 27"/>
                  <a:gd name="T2" fmla="*/ 14 w 42"/>
                  <a:gd name="T3" fmla="*/ 25 h 27"/>
                  <a:gd name="T4" fmla="*/ 22 w 42"/>
                  <a:gd name="T5" fmla="*/ 0 h 27"/>
                </a:gdLst>
                <a:ahLst/>
                <a:cxnLst>
                  <a:cxn ang="0">
                    <a:pos x="T0" y="T1"/>
                  </a:cxn>
                  <a:cxn ang="0">
                    <a:pos x="T2" y="T3"/>
                  </a:cxn>
                  <a:cxn ang="0">
                    <a:pos x="T4" y="T5"/>
                  </a:cxn>
                </a:cxnLst>
                <a:rect l="0" t="0" r="r" b="b"/>
                <a:pathLst>
                  <a:path w="42" h="27">
                    <a:moveTo>
                      <a:pt x="22" y="0"/>
                    </a:moveTo>
                    <a:cubicBezTo>
                      <a:pt x="42" y="7"/>
                      <a:pt x="28" y="27"/>
                      <a:pt x="14" y="25"/>
                    </a:cubicBezTo>
                    <a:cubicBezTo>
                      <a:pt x="0" y="18"/>
                      <a:pt x="9" y="2"/>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5" name="Freeform 102">
                <a:extLst>
                  <a:ext uri="{FF2B5EF4-FFF2-40B4-BE49-F238E27FC236}">
                    <a16:creationId xmlns:a16="http://schemas.microsoft.com/office/drawing/2014/main" id="{B775045C-37C7-4493-8D9C-9F99C55F0F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5990648" y="5662850"/>
                <a:ext cx="121406" cy="99554"/>
              </a:xfrm>
              <a:custGeom>
                <a:avLst/>
                <a:gdLst>
                  <a:gd name="T0" fmla="*/ 21 w 37"/>
                  <a:gd name="T1" fmla="*/ 0 h 33"/>
                  <a:gd name="T2" fmla="*/ 19 w 37"/>
                  <a:gd name="T3" fmla="*/ 23 h 33"/>
                  <a:gd name="T4" fmla="*/ 21 w 37"/>
                  <a:gd name="T5" fmla="*/ 0 h 33"/>
                </a:gdLst>
                <a:ahLst/>
                <a:cxnLst>
                  <a:cxn ang="0">
                    <a:pos x="T0" y="T1"/>
                  </a:cxn>
                  <a:cxn ang="0">
                    <a:pos x="T2" y="T3"/>
                  </a:cxn>
                  <a:cxn ang="0">
                    <a:pos x="T4" y="T5"/>
                  </a:cxn>
                </a:cxnLst>
                <a:rect l="0" t="0" r="r" b="b"/>
                <a:pathLst>
                  <a:path w="37" h="33">
                    <a:moveTo>
                      <a:pt x="21" y="0"/>
                    </a:moveTo>
                    <a:cubicBezTo>
                      <a:pt x="37" y="0"/>
                      <a:pt x="29" y="33"/>
                      <a:pt x="19" y="23"/>
                    </a:cubicBezTo>
                    <a:cubicBezTo>
                      <a:pt x="0" y="30"/>
                      <a:pt x="3"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6" name="Freeform 103">
                <a:extLst>
                  <a:ext uri="{FF2B5EF4-FFF2-40B4-BE49-F238E27FC236}">
                    <a16:creationId xmlns:a16="http://schemas.microsoft.com/office/drawing/2014/main" id="{A3BE9A7E-1BA8-46F8-B318-E2ECCBFDCF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5973556" y="5933272"/>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7" name="Freeform 104">
                <a:extLst>
                  <a:ext uri="{FF2B5EF4-FFF2-40B4-BE49-F238E27FC236}">
                    <a16:creationId xmlns:a16="http://schemas.microsoft.com/office/drawing/2014/main" id="{5F1ADC58-BB04-4DC8-AABD-162D83F27F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89016" y="2464185"/>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0"/>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8" name="Freeform 113">
                <a:extLst>
                  <a:ext uri="{FF2B5EF4-FFF2-40B4-BE49-F238E27FC236}">
                    <a16:creationId xmlns:a16="http://schemas.microsoft.com/office/drawing/2014/main" id="{F994FC45-8DC0-49B0-A05A-B2B1878F3E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40357" y="4852103"/>
                <a:ext cx="9748" cy="8977"/>
              </a:xfrm>
              <a:custGeom>
                <a:avLst/>
                <a:gdLst>
                  <a:gd name="T0" fmla="*/ 1 w 3"/>
                  <a:gd name="T1" fmla="*/ 0 h 3"/>
                  <a:gd name="T2" fmla="*/ 3 w 3"/>
                  <a:gd name="T3" fmla="*/ 1 h 3"/>
                  <a:gd name="T4" fmla="*/ 1 w 3"/>
                  <a:gd name="T5" fmla="*/ 0 h 3"/>
                </a:gdLst>
                <a:ahLst/>
                <a:cxnLst>
                  <a:cxn ang="0">
                    <a:pos x="T0" y="T1"/>
                  </a:cxn>
                  <a:cxn ang="0">
                    <a:pos x="T2" y="T3"/>
                  </a:cxn>
                  <a:cxn ang="0">
                    <a:pos x="T4" y="T5"/>
                  </a:cxn>
                </a:cxnLst>
                <a:rect l="0" t="0" r="r" b="b"/>
                <a:pathLst>
                  <a:path w="3" h="3">
                    <a:moveTo>
                      <a:pt x="1" y="0"/>
                    </a:moveTo>
                    <a:cubicBezTo>
                      <a:pt x="1" y="0"/>
                      <a:pt x="2" y="1"/>
                      <a:pt x="3" y="1"/>
                    </a:cubicBezTo>
                    <a:cubicBezTo>
                      <a:pt x="2" y="3"/>
                      <a:pt x="0" y="1"/>
                      <a:pt x="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9" name="Freeform 114">
                <a:extLst>
                  <a:ext uri="{FF2B5EF4-FFF2-40B4-BE49-F238E27FC236}">
                    <a16:creationId xmlns:a16="http://schemas.microsoft.com/office/drawing/2014/main" id="{B0DFE4B7-ABE2-4D83-A5BC-2100890C368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43761" y="3618418"/>
                <a:ext cx="6204"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2"/>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0" name="Freeform 115">
                <a:extLst>
                  <a:ext uri="{FF2B5EF4-FFF2-40B4-BE49-F238E27FC236}">
                    <a16:creationId xmlns:a16="http://schemas.microsoft.com/office/drawing/2014/main" id="{3875A6F5-143B-4099-A2BA-B42D0298109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38048" y="4281272"/>
                <a:ext cx="6204"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0"/>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1" name="Freeform 117">
                <a:extLst>
                  <a:ext uri="{FF2B5EF4-FFF2-40B4-BE49-F238E27FC236}">
                    <a16:creationId xmlns:a16="http://schemas.microsoft.com/office/drawing/2014/main" id="{D55AA3FB-BBFD-48A5-A816-17F15A8BA18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25365" y="5976951"/>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2" name="Freeform 118">
                <a:extLst>
                  <a:ext uri="{FF2B5EF4-FFF2-40B4-BE49-F238E27FC236}">
                    <a16:creationId xmlns:a16="http://schemas.microsoft.com/office/drawing/2014/main" id="{6069A188-5649-4675-BA50-263D06231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5914781" y="6554638"/>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3" name="Freeform 119">
                <a:extLst>
                  <a:ext uri="{FF2B5EF4-FFF2-40B4-BE49-F238E27FC236}">
                    <a16:creationId xmlns:a16="http://schemas.microsoft.com/office/drawing/2014/main" id="{FC01152A-5489-44EF-B864-EC4DD7B316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5901455" y="6286263"/>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4" name="Freeform 8">
                <a:extLst>
                  <a:ext uri="{FF2B5EF4-FFF2-40B4-BE49-F238E27FC236}">
                    <a16:creationId xmlns:a16="http://schemas.microsoft.com/office/drawing/2014/main" id="{D3CAA289-9C0C-490A-9768-49BBD637B9F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82287"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5" name="Freeform 8">
                <a:extLst>
                  <a:ext uri="{FF2B5EF4-FFF2-40B4-BE49-F238E27FC236}">
                    <a16:creationId xmlns:a16="http://schemas.microsoft.com/office/drawing/2014/main" id="{0ACB33D8-7879-498C-8BC7-4C4F6ECED2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82464" y="97108"/>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6" name="Freeform 106">
                <a:extLst>
                  <a:ext uri="{FF2B5EF4-FFF2-40B4-BE49-F238E27FC236}">
                    <a16:creationId xmlns:a16="http://schemas.microsoft.com/office/drawing/2014/main" id="{A6BB204E-D937-4C4D-BCB6-DF9F7A4063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741618" y="6714098"/>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46" name="Freeform 8">
              <a:extLst>
                <a:ext uri="{FF2B5EF4-FFF2-40B4-BE49-F238E27FC236}">
                  <a16:creationId xmlns:a16="http://schemas.microsoft.com/office/drawing/2014/main" id="{EF447936-9AA6-4873-BD6B-3A7DBBCF4E3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83502" y="7475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 name="Freeform 43">
              <a:extLst>
                <a:ext uri="{FF2B5EF4-FFF2-40B4-BE49-F238E27FC236}">
                  <a16:creationId xmlns:a16="http://schemas.microsoft.com/office/drawing/2014/main" id="{CC3E0D11-92C6-4141-B7C5-5B8BA0E40EE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29875" y="6000711"/>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 name="Freeform 51">
              <a:extLst>
                <a:ext uri="{FF2B5EF4-FFF2-40B4-BE49-F238E27FC236}">
                  <a16:creationId xmlns:a16="http://schemas.microsoft.com/office/drawing/2014/main" id="{CA82DB1A-E0D4-4D6D-A64A-868014C7942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40382" y="5775849"/>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9" name="Freeform 52">
              <a:extLst>
                <a:ext uri="{FF2B5EF4-FFF2-40B4-BE49-F238E27FC236}">
                  <a16:creationId xmlns:a16="http://schemas.microsoft.com/office/drawing/2014/main" id="{79E9E5C1-D60A-4EA8-9C04-15595A7BB4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38609" y="6434505"/>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0" name="Freeform 53">
              <a:extLst>
                <a:ext uri="{FF2B5EF4-FFF2-40B4-BE49-F238E27FC236}">
                  <a16:creationId xmlns:a16="http://schemas.microsoft.com/office/drawing/2014/main" id="{BAD910CD-D57C-45DA-8A9B-5E3CD57EA6C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39890" y="5548501"/>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 name="Freeform 54">
              <a:extLst>
                <a:ext uri="{FF2B5EF4-FFF2-40B4-BE49-F238E27FC236}">
                  <a16:creationId xmlns:a16="http://schemas.microsoft.com/office/drawing/2014/main" id="{5402826A-583C-4667-AEF8-DAA4269281F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58217" y="6215713"/>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2" name="Freeform 55">
              <a:extLst>
                <a:ext uri="{FF2B5EF4-FFF2-40B4-BE49-F238E27FC236}">
                  <a16:creationId xmlns:a16="http://schemas.microsoft.com/office/drawing/2014/main" id="{4E02EBB7-1EC6-4320-B9C9-64E237CB9C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36485" y="5348692"/>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3" name="Freeform 56">
              <a:extLst>
                <a:ext uri="{FF2B5EF4-FFF2-40B4-BE49-F238E27FC236}">
                  <a16:creationId xmlns:a16="http://schemas.microsoft.com/office/drawing/2014/main" id="{C62D78D2-A229-4811-9BFA-43C28BC02AB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39447" y="4515392"/>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4" name="Freeform 57">
              <a:extLst>
                <a:ext uri="{FF2B5EF4-FFF2-40B4-BE49-F238E27FC236}">
                  <a16:creationId xmlns:a16="http://schemas.microsoft.com/office/drawing/2014/main" id="{50D562C1-4FFF-4863-9D92-339D7D86747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40588" y="5114466"/>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5" name="Freeform 59">
              <a:extLst>
                <a:ext uri="{FF2B5EF4-FFF2-40B4-BE49-F238E27FC236}">
                  <a16:creationId xmlns:a16="http://schemas.microsoft.com/office/drawing/2014/main" id="{49EA74AB-1F40-426C-9606-B571634E096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67517" y="6658744"/>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6" name="Freeform 60">
              <a:extLst>
                <a:ext uri="{FF2B5EF4-FFF2-40B4-BE49-F238E27FC236}">
                  <a16:creationId xmlns:a16="http://schemas.microsoft.com/office/drawing/2014/main" id="{24E43341-2786-439A-990F-D4DA152990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50066" y="48125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7" name="Freeform 61">
              <a:extLst>
                <a:ext uri="{FF2B5EF4-FFF2-40B4-BE49-F238E27FC236}">
                  <a16:creationId xmlns:a16="http://schemas.microsoft.com/office/drawing/2014/main" id="{C301CB0C-1558-41B4-B70E-2CC306AB5A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57683" y="492022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8" name="Freeform 78">
              <a:extLst>
                <a:ext uri="{FF2B5EF4-FFF2-40B4-BE49-F238E27FC236}">
                  <a16:creationId xmlns:a16="http://schemas.microsoft.com/office/drawing/2014/main" id="{9EFD2F56-A311-4A9C-98DB-DD899F8451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173283" y="6085341"/>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79">
              <a:extLst>
                <a:ext uri="{FF2B5EF4-FFF2-40B4-BE49-F238E27FC236}">
                  <a16:creationId xmlns:a16="http://schemas.microsoft.com/office/drawing/2014/main" id="{EB1A7473-AA51-43BA-A524-59689C5D46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184838" y="5860009"/>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0" name="Freeform 80">
              <a:extLst>
                <a:ext uri="{FF2B5EF4-FFF2-40B4-BE49-F238E27FC236}">
                  <a16:creationId xmlns:a16="http://schemas.microsoft.com/office/drawing/2014/main" id="{515EE26E-DD80-4E28-A9E4-E3C1C95930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189291" y="5625478"/>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 name="Freeform 81">
              <a:extLst>
                <a:ext uri="{FF2B5EF4-FFF2-40B4-BE49-F238E27FC236}">
                  <a16:creationId xmlns:a16="http://schemas.microsoft.com/office/drawing/2014/main" id="{6CA0BB20-E66B-4B1E-A334-03D3C79226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190291" y="4587943"/>
              <a:ext cx="140901" cy="90579"/>
            </a:xfrm>
            <a:custGeom>
              <a:avLst/>
              <a:gdLst>
                <a:gd name="T0" fmla="*/ 27 w 43"/>
                <a:gd name="T1" fmla="*/ 3 h 30"/>
                <a:gd name="T2" fmla="*/ 40 w 43"/>
                <a:gd name="T3" fmla="*/ 22 h 30"/>
                <a:gd name="T4" fmla="*/ 27 w 43"/>
                <a:gd name="T5" fmla="*/ 3 h 30"/>
              </a:gdLst>
              <a:ahLst/>
              <a:cxnLst>
                <a:cxn ang="0">
                  <a:pos x="T0" y="T1"/>
                </a:cxn>
                <a:cxn ang="0">
                  <a:pos x="T2" y="T3"/>
                </a:cxn>
                <a:cxn ang="0">
                  <a:pos x="T4" y="T5"/>
                </a:cxn>
              </a:cxnLst>
              <a:rect l="0" t="0" r="r" b="b"/>
              <a:pathLst>
                <a:path w="43" h="30">
                  <a:moveTo>
                    <a:pt x="27" y="3"/>
                  </a:moveTo>
                  <a:cubicBezTo>
                    <a:pt x="35" y="0"/>
                    <a:pt x="43" y="16"/>
                    <a:pt x="40" y="22"/>
                  </a:cubicBezTo>
                  <a:cubicBezTo>
                    <a:pt x="21" y="30"/>
                    <a:pt x="0" y="15"/>
                    <a:pt x="2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2" name="Freeform 82">
              <a:extLst>
                <a:ext uri="{FF2B5EF4-FFF2-40B4-BE49-F238E27FC236}">
                  <a16:creationId xmlns:a16="http://schemas.microsoft.com/office/drawing/2014/main" id="{927E0985-C47E-44F1-874C-8067B5FEEF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194861" y="4831613"/>
              <a:ext cx="128495" cy="69362"/>
            </a:xfrm>
            <a:custGeom>
              <a:avLst/>
              <a:gdLst>
                <a:gd name="T0" fmla="*/ 16 w 39"/>
                <a:gd name="T1" fmla="*/ 0 h 23"/>
                <a:gd name="T2" fmla="*/ 10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8"/>
                    <a:pt x="31" y="18"/>
                    <a:pt x="10" y="23"/>
                  </a:cubicBezTo>
                  <a:cubicBezTo>
                    <a:pt x="0" y="16"/>
                    <a:pt x="4"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3" name="Freeform 83">
              <a:extLst>
                <a:ext uri="{FF2B5EF4-FFF2-40B4-BE49-F238E27FC236}">
                  <a16:creationId xmlns:a16="http://schemas.microsoft.com/office/drawing/2014/main" id="{F9046F3A-DBB1-4C4D-8D5B-82B836FE4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19646" y="5058270"/>
              <a:ext cx="131153" cy="157493"/>
            </a:xfrm>
            <a:custGeom>
              <a:avLst/>
              <a:gdLst>
                <a:gd name="T0" fmla="*/ 13 w 40"/>
                <a:gd name="T1" fmla="*/ 7 h 52"/>
                <a:gd name="T2" fmla="*/ 0 w 40"/>
                <a:gd name="T3" fmla="*/ 24 h 52"/>
                <a:gd name="T4" fmla="*/ 13 w 40"/>
                <a:gd name="T5" fmla="*/ 7 h 52"/>
              </a:gdLst>
              <a:ahLst/>
              <a:cxnLst>
                <a:cxn ang="0">
                  <a:pos x="T0" y="T1"/>
                </a:cxn>
                <a:cxn ang="0">
                  <a:pos x="T2" y="T3"/>
                </a:cxn>
                <a:cxn ang="0">
                  <a:pos x="T4" y="T5"/>
                </a:cxn>
              </a:cxnLst>
              <a:rect l="0" t="0" r="r" b="b"/>
              <a:pathLst>
                <a:path w="40" h="52">
                  <a:moveTo>
                    <a:pt x="13" y="7"/>
                  </a:moveTo>
                  <a:cubicBezTo>
                    <a:pt x="40" y="12"/>
                    <a:pt x="18" y="52"/>
                    <a:pt x="0" y="24"/>
                  </a:cubicBezTo>
                  <a:cubicBezTo>
                    <a:pt x="2" y="0"/>
                    <a:pt x="6" y="17"/>
                    <a:pt x="13" y="7"/>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4" name="Freeform 84">
              <a:extLst>
                <a:ext uri="{FF2B5EF4-FFF2-40B4-BE49-F238E27FC236}">
                  <a16:creationId xmlns:a16="http://schemas.microsoft.com/office/drawing/2014/main" id="{FE7EE438-DD14-4738-A241-20B943B35A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08630" y="6276872"/>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5" name="Freeform 86">
              <a:extLst>
                <a:ext uri="{FF2B5EF4-FFF2-40B4-BE49-F238E27FC236}">
                  <a16:creationId xmlns:a16="http://schemas.microsoft.com/office/drawing/2014/main" id="{CCD6D4A0-93F3-450E-855C-A0EABF8208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22208" y="6707185"/>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6" name="Freeform 89">
              <a:extLst>
                <a:ext uri="{FF2B5EF4-FFF2-40B4-BE49-F238E27FC236}">
                  <a16:creationId xmlns:a16="http://schemas.microsoft.com/office/drawing/2014/main" id="{FFC49BA2-2C2F-4532-8C33-1DB7C24A9DE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40314" y="5335087"/>
              <a:ext cx="134697" cy="93027"/>
            </a:xfrm>
            <a:custGeom>
              <a:avLst/>
              <a:gdLst>
                <a:gd name="T0" fmla="*/ 23 w 41"/>
                <a:gd name="T1" fmla="*/ 0 h 31"/>
                <a:gd name="T2" fmla="*/ 16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3"/>
                    <a:pt x="41" y="31"/>
                    <a:pt x="16" y="25"/>
                  </a:cubicBezTo>
                  <a:cubicBezTo>
                    <a:pt x="0" y="7"/>
                    <a:pt x="14"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7" name="Freeform 90">
              <a:extLst>
                <a:ext uri="{FF2B5EF4-FFF2-40B4-BE49-F238E27FC236}">
                  <a16:creationId xmlns:a16="http://schemas.microsoft.com/office/drawing/2014/main" id="{B9C3E3E0-3543-4DB4-9553-C483590B4F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94500" y="4796228"/>
              <a:ext cx="2659" cy="8977"/>
            </a:xfrm>
            <a:custGeom>
              <a:avLst/>
              <a:gdLst>
                <a:gd name="T0" fmla="*/ 0 w 1"/>
                <a:gd name="T1" fmla="*/ 0 h 3"/>
                <a:gd name="T2" fmla="*/ 0 w 1"/>
                <a:gd name="T3" fmla="*/ 2 h 3"/>
                <a:gd name="T4" fmla="*/ 0 w 1"/>
                <a:gd name="T5" fmla="*/ 0 h 3"/>
              </a:gdLst>
              <a:ahLst/>
              <a:cxnLst>
                <a:cxn ang="0">
                  <a:pos x="T0" y="T1"/>
                </a:cxn>
                <a:cxn ang="0">
                  <a:pos x="T2" y="T3"/>
                </a:cxn>
                <a:cxn ang="0">
                  <a:pos x="T4" y="T5"/>
                </a:cxn>
              </a:cxnLst>
              <a:rect l="0" t="0" r="r" b="b"/>
              <a:pathLst>
                <a:path w="1" h="3">
                  <a:moveTo>
                    <a:pt x="0" y="0"/>
                  </a:moveTo>
                  <a:cubicBezTo>
                    <a:pt x="1" y="0"/>
                    <a:pt x="1" y="3"/>
                    <a:pt x="0" y="2"/>
                  </a:cubicBezTo>
                  <a:cubicBezTo>
                    <a:pt x="0" y="1"/>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8" name="Freeform 105">
              <a:extLst>
                <a:ext uri="{FF2B5EF4-FFF2-40B4-BE49-F238E27FC236}">
                  <a16:creationId xmlns:a16="http://schemas.microsoft.com/office/drawing/2014/main" id="{D1611641-4970-4C93-B005-82D774C7A4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42851" y="4806487"/>
              <a:ext cx="140901" cy="93027"/>
            </a:xfrm>
            <a:custGeom>
              <a:avLst/>
              <a:gdLst>
                <a:gd name="T0" fmla="*/ 26 w 43"/>
                <a:gd name="T1" fmla="*/ 3 h 31"/>
                <a:gd name="T2" fmla="*/ 39 w 43"/>
                <a:gd name="T3" fmla="*/ 23 h 31"/>
                <a:gd name="T4" fmla="*/ 26 w 43"/>
                <a:gd name="T5" fmla="*/ 3 h 31"/>
              </a:gdLst>
              <a:ahLst/>
              <a:cxnLst>
                <a:cxn ang="0">
                  <a:pos x="T0" y="T1"/>
                </a:cxn>
                <a:cxn ang="0">
                  <a:pos x="T2" y="T3"/>
                </a:cxn>
                <a:cxn ang="0">
                  <a:pos x="T4" y="T5"/>
                </a:cxn>
              </a:cxnLst>
              <a:rect l="0" t="0" r="r" b="b"/>
              <a:pathLst>
                <a:path w="43" h="31">
                  <a:moveTo>
                    <a:pt x="26" y="3"/>
                  </a:moveTo>
                  <a:cubicBezTo>
                    <a:pt x="34" y="0"/>
                    <a:pt x="43" y="17"/>
                    <a:pt x="39" y="23"/>
                  </a:cubicBezTo>
                  <a:cubicBezTo>
                    <a:pt x="20" y="31"/>
                    <a:pt x="0" y="15"/>
                    <a:pt x="26"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9" name="Freeform 106">
              <a:extLst>
                <a:ext uri="{FF2B5EF4-FFF2-40B4-BE49-F238E27FC236}">
                  <a16:creationId xmlns:a16="http://schemas.microsoft.com/office/drawing/2014/main" id="{40083E90-33FD-4861-8B17-340056901B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59418" y="6195286"/>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0" name="Freeform 107">
              <a:extLst>
                <a:ext uri="{FF2B5EF4-FFF2-40B4-BE49-F238E27FC236}">
                  <a16:creationId xmlns:a16="http://schemas.microsoft.com/office/drawing/2014/main" id="{94952852-5E0A-47E7-B0C6-F92962CC253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54157" y="4530841"/>
              <a:ext cx="154193" cy="81603"/>
            </a:xfrm>
            <a:custGeom>
              <a:avLst/>
              <a:gdLst>
                <a:gd name="T0" fmla="*/ 31 w 47"/>
                <a:gd name="T1" fmla="*/ 0 h 27"/>
                <a:gd name="T2" fmla="*/ 17 w 47"/>
                <a:gd name="T3" fmla="*/ 23 h 27"/>
                <a:gd name="T4" fmla="*/ 31 w 47"/>
                <a:gd name="T5" fmla="*/ 0 h 27"/>
              </a:gdLst>
              <a:ahLst/>
              <a:cxnLst>
                <a:cxn ang="0">
                  <a:pos x="T0" y="T1"/>
                </a:cxn>
                <a:cxn ang="0">
                  <a:pos x="T2" y="T3"/>
                </a:cxn>
                <a:cxn ang="0">
                  <a:pos x="T4" y="T5"/>
                </a:cxn>
              </a:cxnLst>
              <a:rect l="0" t="0" r="r" b="b"/>
              <a:pathLst>
                <a:path w="47" h="27">
                  <a:moveTo>
                    <a:pt x="31" y="0"/>
                  </a:moveTo>
                  <a:cubicBezTo>
                    <a:pt x="47" y="10"/>
                    <a:pt x="32" y="27"/>
                    <a:pt x="17" y="23"/>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1" name="Freeform 108">
              <a:extLst>
                <a:ext uri="{FF2B5EF4-FFF2-40B4-BE49-F238E27FC236}">
                  <a16:creationId xmlns:a16="http://schemas.microsoft.com/office/drawing/2014/main" id="{3EA0ADD2-2C5C-4EBB-AC72-FE268D4C6AD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75038" y="5591969"/>
              <a:ext cx="121406" cy="90579"/>
            </a:xfrm>
            <a:custGeom>
              <a:avLst/>
              <a:gdLst>
                <a:gd name="T0" fmla="*/ 26 w 37"/>
                <a:gd name="T1" fmla="*/ 1 h 30"/>
                <a:gd name="T2" fmla="*/ 35 w 37"/>
                <a:gd name="T3" fmla="*/ 21 h 30"/>
                <a:gd name="T4" fmla="*/ 26 w 37"/>
                <a:gd name="T5" fmla="*/ 1 h 30"/>
              </a:gdLst>
              <a:ahLst/>
              <a:cxnLst>
                <a:cxn ang="0">
                  <a:pos x="T0" y="T1"/>
                </a:cxn>
                <a:cxn ang="0">
                  <a:pos x="T2" y="T3"/>
                </a:cxn>
                <a:cxn ang="0">
                  <a:pos x="T4" y="T5"/>
                </a:cxn>
              </a:cxnLst>
              <a:rect l="0" t="0" r="r" b="b"/>
              <a:pathLst>
                <a:path w="37" h="30">
                  <a:moveTo>
                    <a:pt x="26" y="1"/>
                  </a:moveTo>
                  <a:cubicBezTo>
                    <a:pt x="35" y="0"/>
                    <a:pt x="37" y="13"/>
                    <a:pt x="35" y="21"/>
                  </a:cubicBezTo>
                  <a:cubicBezTo>
                    <a:pt x="14" y="30"/>
                    <a:pt x="0" y="8"/>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 name="Freeform 109">
              <a:extLst>
                <a:ext uri="{FF2B5EF4-FFF2-40B4-BE49-F238E27FC236}">
                  <a16:creationId xmlns:a16="http://schemas.microsoft.com/office/drawing/2014/main" id="{CCF7EDDF-9DA6-4F4F-A8D9-6F9D608F979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59054" y="5096357"/>
              <a:ext cx="154193" cy="84866"/>
            </a:xfrm>
            <a:custGeom>
              <a:avLst/>
              <a:gdLst>
                <a:gd name="T0" fmla="*/ 26 w 47"/>
                <a:gd name="T1" fmla="*/ 0 h 28"/>
                <a:gd name="T2" fmla="*/ 10 w 47"/>
                <a:gd name="T3" fmla="*/ 26 h 28"/>
                <a:gd name="T4" fmla="*/ 26 w 47"/>
                <a:gd name="T5" fmla="*/ 0 h 28"/>
              </a:gdLst>
              <a:ahLst/>
              <a:cxnLst>
                <a:cxn ang="0">
                  <a:pos x="T0" y="T1"/>
                </a:cxn>
                <a:cxn ang="0">
                  <a:pos x="T2" y="T3"/>
                </a:cxn>
                <a:cxn ang="0">
                  <a:pos x="T4" y="T5"/>
                </a:cxn>
              </a:cxnLst>
              <a:rect l="0" t="0" r="r" b="b"/>
              <a:pathLst>
                <a:path w="47" h="28">
                  <a:moveTo>
                    <a:pt x="26" y="0"/>
                  </a:moveTo>
                  <a:cubicBezTo>
                    <a:pt x="47" y="13"/>
                    <a:pt x="28" y="28"/>
                    <a:pt x="10" y="26"/>
                  </a:cubicBezTo>
                  <a:cubicBezTo>
                    <a:pt x="0" y="13"/>
                    <a:pt x="15" y="4"/>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3" name="Freeform 110">
              <a:extLst>
                <a:ext uri="{FF2B5EF4-FFF2-40B4-BE49-F238E27FC236}">
                  <a16:creationId xmlns:a16="http://schemas.microsoft.com/office/drawing/2014/main" id="{B4ACE8BD-5655-44BC-9DD6-5791448B2B8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88783" y="6425985"/>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4" name="Freeform 111">
              <a:extLst>
                <a:ext uri="{FF2B5EF4-FFF2-40B4-BE49-F238E27FC236}">
                  <a16:creationId xmlns:a16="http://schemas.microsoft.com/office/drawing/2014/main" id="{6C8B78B0-ADF5-4E39-8488-83382AF0DA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84039" y="5365413"/>
              <a:ext cx="131153" cy="87315"/>
            </a:xfrm>
            <a:custGeom>
              <a:avLst/>
              <a:gdLst>
                <a:gd name="T0" fmla="*/ 24 w 40"/>
                <a:gd name="T1" fmla="*/ 0 h 29"/>
                <a:gd name="T2" fmla="*/ 20 w 40"/>
                <a:gd name="T3" fmla="*/ 25 h 29"/>
                <a:gd name="T4" fmla="*/ 24 w 40"/>
                <a:gd name="T5" fmla="*/ 0 h 29"/>
              </a:gdLst>
              <a:ahLst/>
              <a:cxnLst>
                <a:cxn ang="0">
                  <a:pos x="T0" y="T1"/>
                </a:cxn>
                <a:cxn ang="0">
                  <a:pos x="T2" y="T3"/>
                </a:cxn>
                <a:cxn ang="0">
                  <a:pos x="T4" y="T5"/>
                </a:cxn>
              </a:cxnLst>
              <a:rect l="0" t="0" r="r" b="b"/>
              <a:pathLst>
                <a:path w="40" h="29">
                  <a:moveTo>
                    <a:pt x="24" y="0"/>
                  </a:moveTo>
                  <a:cubicBezTo>
                    <a:pt x="40" y="1"/>
                    <a:pt x="35" y="29"/>
                    <a:pt x="20" y="25"/>
                  </a:cubicBezTo>
                  <a:cubicBezTo>
                    <a:pt x="0" y="19"/>
                    <a:pt x="5" y="2"/>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5" name="Freeform 112">
              <a:extLst>
                <a:ext uri="{FF2B5EF4-FFF2-40B4-BE49-F238E27FC236}">
                  <a16:creationId xmlns:a16="http://schemas.microsoft.com/office/drawing/2014/main" id="{07597995-748E-4B55-A4B9-DF71D499FF9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87829" y="5889779"/>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6" name="Freeform 32">
              <a:extLst>
                <a:ext uri="{FF2B5EF4-FFF2-40B4-BE49-F238E27FC236}">
                  <a16:creationId xmlns:a16="http://schemas.microsoft.com/office/drawing/2014/main" id="{28639BDB-3882-43F7-93C4-66E9F7E41D8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74021" y="3479196"/>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7" name="Freeform 33">
              <a:extLst>
                <a:ext uri="{FF2B5EF4-FFF2-40B4-BE49-F238E27FC236}">
                  <a16:creationId xmlns:a16="http://schemas.microsoft.com/office/drawing/2014/main" id="{8A0AF7DA-1B05-49CD-8367-3C63151C381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37018" y="2418893"/>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8" name="Freeform 34">
              <a:extLst>
                <a:ext uri="{FF2B5EF4-FFF2-40B4-BE49-F238E27FC236}">
                  <a16:creationId xmlns:a16="http://schemas.microsoft.com/office/drawing/2014/main" id="{9F93108D-4661-454E-8F6E-63F910B1862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49926" y="1412594"/>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9" name="Freeform 35">
              <a:extLst>
                <a:ext uri="{FF2B5EF4-FFF2-40B4-BE49-F238E27FC236}">
                  <a16:creationId xmlns:a16="http://schemas.microsoft.com/office/drawing/2014/main" id="{87E22E6B-5EC7-473E-9BDF-DDAA9A64748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543732" y="1866166"/>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0" name="Freeform 36">
              <a:extLst>
                <a:ext uri="{FF2B5EF4-FFF2-40B4-BE49-F238E27FC236}">
                  <a16:creationId xmlns:a16="http://schemas.microsoft.com/office/drawing/2014/main" id="{CADF4DD2-27C7-454B-9F32-B2707E0FCCD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72389" y="731937"/>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1" name="Freeform 37">
              <a:extLst>
                <a:ext uri="{FF2B5EF4-FFF2-40B4-BE49-F238E27FC236}">
                  <a16:creationId xmlns:a16="http://schemas.microsoft.com/office/drawing/2014/main" id="{718D23B6-4347-4B9E-B3EF-A0A9A13EF31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89866" y="3699631"/>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2" name="Freeform 38">
              <a:extLst>
                <a:ext uri="{FF2B5EF4-FFF2-40B4-BE49-F238E27FC236}">
                  <a16:creationId xmlns:a16="http://schemas.microsoft.com/office/drawing/2014/main" id="{D1448697-37CA-47CF-8C3D-F2DF2383A7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69791" y="1911761"/>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3" name="Freeform 39">
              <a:extLst>
                <a:ext uri="{FF2B5EF4-FFF2-40B4-BE49-F238E27FC236}">
                  <a16:creationId xmlns:a16="http://schemas.microsoft.com/office/drawing/2014/main" id="{F5D8564C-C91F-4081-B3D0-99AC95260A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74138" y="1658399"/>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4" name="Freeform 40">
              <a:extLst>
                <a:ext uri="{FF2B5EF4-FFF2-40B4-BE49-F238E27FC236}">
                  <a16:creationId xmlns:a16="http://schemas.microsoft.com/office/drawing/2014/main" id="{E0DFDBCB-F6B7-4C88-8692-AA6C4631EEC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75630" y="4201698"/>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5" name="Freeform 41">
              <a:extLst>
                <a:ext uri="{FF2B5EF4-FFF2-40B4-BE49-F238E27FC236}">
                  <a16:creationId xmlns:a16="http://schemas.microsoft.com/office/drawing/2014/main" id="{03DC3BAD-FDE4-4699-A9B7-0EAF537E3B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72389" y="524409"/>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6" name="Freeform 42">
              <a:extLst>
                <a:ext uri="{FF2B5EF4-FFF2-40B4-BE49-F238E27FC236}">
                  <a16:creationId xmlns:a16="http://schemas.microsoft.com/office/drawing/2014/main" id="{74D2A2BB-B355-444B-A825-BC3124E74D2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07663" y="63461"/>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7" name="Freeform 44">
              <a:extLst>
                <a:ext uri="{FF2B5EF4-FFF2-40B4-BE49-F238E27FC236}">
                  <a16:creationId xmlns:a16="http://schemas.microsoft.com/office/drawing/2014/main" id="{6BA13D45-647D-469B-A330-6A1E7C30CD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93723" y="2715738"/>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8" name="Freeform 45">
              <a:extLst>
                <a:ext uri="{FF2B5EF4-FFF2-40B4-BE49-F238E27FC236}">
                  <a16:creationId xmlns:a16="http://schemas.microsoft.com/office/drawing/2014/main" id="{582FD052-32A0-4DE5-8E13-61623B628E2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002582" y="1040316"/>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9" name="Freeform 46">
              <a:extLst>
                <a:ext uri="{FF2B5EF4-FFF2-40B4-BE49-F238E27FC236}">
                  <a16:creationId xmlns:a16="http://schemas.microsoft.com/office/drawing/2014/main" id="{B568485A-4DD9-45DC-A69C-52B08C6E99F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76562" y="3969079"/>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0" name="Freeform 47">
              <a:extLst>
                <a:ext uri="{FF2B5EF4-FFF2-40B4-BE49-F238E27FC236}">
                  <a16:creationId xmlns:a16="http://schemas.microsoft.com/office/drawing/2014/main" id="{F0289B14-9A38-4873-B5E4-B2AF9B9F48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91833" y="2953392"/>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1" name="Freeform 48">
              <a:extLst>
                <a:ext uri="{FF2B5EF4-FFF2-40B4-BE49-F238E27FC236}">
                  <a16:creationId xmlns:a16="http://schemas.microsoft.com/office/drawing/2014/main" id="{4DFB9DAA-1189-41D2-B2DA-A0C618361A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010754" y="318604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2" name="Freeform 49">
              <a:extLst>
                <a:ext uri="{FF2B5EF4-FFF2-40B4-BE49-F238E27FC236}">
                  <a16:creationId xmlns:a16="http://schemas.microsoft.com/office/drawing/2014/main" id="{CA0ECA5A-2C52-4A35-9066-80A01F7E084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018344" y="291930"/>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 name="Freeform 62">
              <a:extLst>
                <a:ext uri="{FF2B5EF4-FFF2-40B4-BE49-F238E27FC236}">
                  <a16:creationId xmlns:a16="http://schemas.microsoft.com/office/drawing/2014/main" id="{3969E6EE-0CB6-4C99-A3B8-422FBD6D3A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03486" y="3855812"/>
              <a:ext cx="150648"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4"/>
                    <a:pt x="0" y="9"/>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4" name="Freeform 63">
              <a:extLst>
                <a:ext uri="{FF2B5EF4-FFF2-40B4-BE49-F238E27FC236}">
                  <a16:creationId xmlns:a16="http://schemas.microsoft.com/office/drawing/2014/main" id="{A2C89BE4-E8EA-4862-A49F-74E984B419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21370" y="2668238"/>
              <a:ext cx="121406" cy="124036"/>
            </a:xfrm>
            <a:custGeom>
              <a:avLst/>
              <a:gdLst>
                <a:gd name="T0" fmla="*/ 24 w 37"/>
                <a:gd name="T1" fmla="*/ 4 h 41"/>
                <a:gd name="T2" fmla="*/ 29 w 37"/>
                <a:gd name="T3" fmla="*/ 26 h 41"/>
                <a:gd name="T4" fmla="*/ 24 w 37"/>
                <a:gd name="T5" fmla="*/ 4 h 41"/>
              </a:gdLst>
              <a:ahLst/>
              <a:cxnLst>
                <a:cxn ang="0">
                  <a:pos x="T0" y="T1"/>
                </a:cxn>
                <a:cxn ang="0">
                  <a:pos x="T2" y="T3"/>
                </a:cxn>
                <a:cxn ang="0">
                  <a:pos x="T4" y="T5"/>
                </a:cxn>
              </a:cxnLst>
              <a:rect l="0" t="0" r="r" b="b"/>
              <a:pathLst>
                <a:path w="37" h="41">
                  <a:moveTo>
                    <a:pt x="24" y="4"/>
                  </a:moveTo>
                  <a:cubicBezTo>
                    <a:pt x="37" y="1"/>
                    <a:pt x="28" y="18"/>
                    <a:pt x="29" y="26"/>
                  </a:cubicBezTo>
                  <a:cubicBezTo>
                    <a:pt x="8" y="41"/>
                    <a:pt x="0" y="0"/>
                    <a:pt x="24"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5" name="Freeform 64">
              <a:extLst>
                <a:ext uri="{FF2B5EF4-FFF2-40B4-BE49-F238E27FC236}">
                  <a16:creationId xmlns:a16="http://schemas.microsoft.com/office/drawing/2014/main" id="{78DD5330-374E-43EA-B7D6-10BA1F27623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37469" y="4098824"/>
              <a:ext cx="137356"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6" name="Freeform 65">
              <a:extLst>
                <a:ext uri="{FF2B5EF4-FFF2-40B4-BE49-F238E27FC236}">
                  <a16:creationId xmlns:a16="http://schemas.microsoft.com/office/drawing/2014/main" id="{EBC8CDE9-3229-43F8-A3C1-47A48F36BBA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52788" y="2976026"/>
              <a:ext cx="121406" cy="79154"/>
            </a:xfrm>
            <a:custGeom>
              <a:avLst/>
              <a:gdLst>
                <a:gd name="T0" fmla="*/ 19 w 37"/>
                <a:gd name="T1" fmla="*/ 0 h 26"/>
                <a:gd name="T2" fmla="*/ 22 w 37"/>
                <a:gd name="T3" fmla="*/ 26 h 26"/>
                <a:gd name="T4" fmla="*/ 19 w 37"/>
                <a:gd name="T5" fmla="*/ 0 h 26"/>
              </a:gdLst>
              <a:ahLst/>
              <a:cxnLst>
                <a:cxn ang="0">
                  <a:pos x="T0" y="T1"/>
                </a:cxn>
                <a:cxn ang="0">
                  <a:pos x="T2" y="T3"/>
                </a:cxn>
                <a:cxn ang="0">
                  <a:pos x="T4" y="T5"/>
                </a:cxn>
              </a:cxnLst>
              <a:rect l="0" t="0" r="r" b="b"/>
              <a:pathLst>
                <a:path w="37" h="26">
                  <a:moveTo>
                    <a:pt x="19" y="0"/>
                  </a:moveTo>
                  <a:cubicBezTo>
                    <a:pt x="31" y="1"/>
                    <a:pt x="37" y="23"/>
                    <a:pt x="22" y="26"/>
                  </a:cubicBezTo>
                  <a:cubicBezTo>
                    <a:pt x="2" y="26"/>
                    <a:pt x="0" y="0"/>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7" name="Freeform 66">
              <a:extLst>
                <a:ext uri="{FF2B5EF4-FFF2-40B4-BE49-F238E27FC236}">
                  <a16:creationId xmlns:a16="http://schemas.microsoft.com/office/drawing/2014/main" id="{623FE43E-D941-409A-8679-EACA240146A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55259" y="1396948"/>
              <a:ext cx="131153" cy="111796"/>
            </a:xfrm>
            <a:custGeom>
              <a:avLst/>
              <a:gdLst>
                <a:gd name="T0" fmla="*/ 22 w 40"/>
                <a:gd name="T1" fmla="*/ 1 h 37"/>
                <a:gd name="T2" fmla="*/ 40 w 40"/>
                <a:gd name="T3" fmla="*/ 18 h 37"/>
                <a:gd name="T4" fmla="*/ 22 w 40"/>
                <a:gd name="T5" fmla="*/ 1 h 37"/>
              </a:gdLst>
              <a:ahLst/>
              <a:cxnLst>
                <a:cxn ang="0">
                  <a:pos x="T0" y="T1"/>
                </a:cxn>
                <a:cxn ang="0">
                  <a:pos x="T2" y="T3"/>
                </a:cxn>
                <a:cxn ang="0">
                  <a:pos x="T4" y="T5"/>
                </a:cxn>
              </a:cxnLst>
              <a:rect l="0" t="0" r="r" b="b"/>
              <a:pathLst>
                <a:path w="40" h="37">
                  <a:moveTo>
                    <a:pt x="22" y="1"/>
                  </a:moveTo>
                  <a:cubicBezTo>
                    <a:pt x="36" y="0"/>
                    <a:pt x="40" y="8"/>
                    <a:pt x="40" y="18"/>
                  </a:cubicBezTo>
                  <a:cubicBezTo>
                    <a:pt x="27" y="37"/>
                    <a:pt x="0" y="14"/>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8" name="Freeform 67">
              <a:extLst>
                <a:ext uri="{FF2B5EF4-FFF2-40B4-BE49-F238E27FC236}">
                  <a16:creationId xmlns:a16="http://schemas.microsoft.com/office/drawing/2014/main" id="{1240FB87-B56D-42D4-BB5C-D35C7FB3916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48495" y="2174398"/>
              <a:ext cx="157737" cy="118324"/>
            </a:xfrm>
            <a:custGeom>
              <a:avLst/>
              <a:gdLst>
                <a:gd name="T0" fmla="*/ 28 w 48"/>
                <a:gd name="T1" fmla="*/ 1 h 39"/>
                <a:gd name="T2" fmla="*/ 46 w 48"/>
                <a:gd name="T3" fmla="*/ 11 h 39"/>
                <a:gd name="T4" fmla="*/ 28 w 48"/>
                <a:gd name="T5" fmla="*/ 1 h 39"/>
              </a:gdLst>
              <a:ahLst/>
              <a:cxnLst>
                <a:cxn ang="0">
                  <a:pos x="T0" y="T1"/>
                </a:cxn>
                <a:cxn ang="0">
                  <a:pos x="T2" y="T3"/>
                </a:cxn>
                <a:cxn ang="0">
                  <a:pos x="T4" y="T5"/>
                </a:cxn>
              </a:cxnLst>
              <a:rect l="0" t="0" r="r" b="b"/>
              <a:pathLst>
                <a:path w="48" h="39">
                  <a:moveTo>
                    <a:pt x="28" y="1"/>
                  </a:moveTo>
                  <a:cubicBezTo>
                    <a:pt x="39" y="0"/>
                    <a:pt x="43" y="5"/>
                    <a:pt x="46" y="11"/>
                  </a:cubicBezTo>
                  <a:cubicBezTo>
                    <a:pt x="48" y="39"/>
                    <a:pt x="0" y="17"/>
                    <a:pt x="2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9" name="Freeform 68">
              <a:extLst>
                <a:ext uri="{FF2B5EF4-FFF2-40B4-BE49-F238E27FC236}">
                  <a16:creationId xmlns:a16="http://schemas.microsoft.com/office/drawing/2014/main" id="{0E8F864D-8E69-4D35-9BEA-5BC7B0319F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63642" y="3511426"/>
              <a:ext cx="115202" cy="124036"/>
            </a:xfrm>
            <a:custGeom>
              <a:avLst/>
              <a:gdLst>
                <a:gd name="T0" fmla="*/ 16 w 35"/>
                <a:gd name="T1" fmla="*/ 4 h 41"/>
                <a:gd name="T2" fmla="*/ 33 w 35"/>
                <a:gd name="T3" fmla="*/ 15 h 41"/>
                <a:gd name="T4" fmla="*/ 16 w 35"/>
                <a:gd name="T5" fmla="*/ 4 h 41"/>
              </a:gdLst>
              <a:ahLst/>
              <a:cxnLst>
                <a:cxn ang="0">
                  <a:pos x="T0" y="T1"/>
                </a:cxn>
                <a:cxn ang="0">
                  <a:pos x="T2" y="T3"/>
                </a:cxn>
                <a:cxn ang="0">
                  <a:pos x="T4" y="T5"/>
                </a:cxn>
              </a:cxnLst>
              <a:rect l="0" t="0" r="r" b="b"/>
              <a:pathLst>
                <a:path w="35" h="41">
                  <a:moveTo>
                    <a:pt x="16" y="4"/>
                  </a:moveTo>
                  <a:cubicBezTo>
                    <a:pt x="35" y="5"/>
                    <a:pt x="32" y="0"/>
                    <a:pt x="33" y="15"/>
                  </a:cubicBezTo>
                  <a:cubicBezTo>
                    <a:pt x="34" y="41"/>
                    <a:pt x="0" y="23"/>
                    <a:pt x="16"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0" name="Freeform 69">
              <a:extLst>
                <a:ext uri="{FF2B5EF4-FFF2-40B4-BE49-F238E27FC236}">
                  <a16:creationId xmlns:a16="http://schemas.microsoft.com/office/drawing/2014/main" id="{961ED267-A8A8-4A92-AA7D-130EF69D79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55142" y="1114703"/>
              <a:ext cx="144445" cy="111796"/>
            </a:xfrm>
            <a:custGeom>
              <a:avLst/>
              <a:gdLst>
                <a:gd name="T0" fmla="*/ 29 w 44"/>
                <a:gd name="T1" fmla="*/ 0 h 37"/>
                <a:gd name="T2" fmla="*/ 42 w 44"/>
                <a:gd name="T3" fmla="*/ 21 h 37"/>
                <a:gd name="T4" fmla="*/ 29 w 44"/>
                <a:gd name="T5" fmla="*/ 0 h 37"/>
              </a:gdLst>
              <a:ahLst/>
              <a:cxnLst>
                <a:cxn ang="0">
                  <a:pos x="T0" y="T1"/>
                </a:cxn>
                <a:cxn ang="0">
                  <a:pos x="T2" y="T3"/>
                </a:cxn>
                <a:cxn ang="0">
                  <a:pos x="T4" y="T5"/>
                </a:cxn>
              </a:cxnLst>
              <a:rect l="0" t="0" r="r" b="b"/>
              <a:pathLst>
                <a:path w="44" h="37">
                  <a:moveTo>
                    <a:pt x="29" y="0"/>
                  </a:moveTo>
                  <a:cubicBezTo>
                    <a:pt x="36" y="2"/>
                    <a:pt x="44" y="12"/>
                    <a:pt x="42" y="21"/>
                  </a:cubicBezTo>
                  <a:cubicBezTo>
                    <a:pt x="25" y="37"/>
                    <a:pt x="0" y="7"/>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1" name="Freeform 70">
              <a:extLst>
                <a:ext uri="{FF2B5EF4-FFF2-40B4-BE49-F238E27FC236}">
                  <a16:creationId xmlns:a16="http://schemas.microsoft.com/office/drawing/2014/main" id="{D73E611B-EF5E-4E4B-93BA-0BAD56982CC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04221" y="558865"/>
              <a:ext cx="131153" cy="75890"/>
            </a:xfrm>
            <a:custGeom>
              <a:avLst/>
              <a:gdLst>
                <a:gd name="T0" fmla="*/ 18 w 40"/>
                <a:gd name="T1" fmla="*/ 0 h 25"/>
                <a:gd name="T2" fmla="*/ 7 w 40"/>
                <a:gd name="T3" fmla="*/ 21 h 25"/>
                <a:gd name="T4" fmla="*/ 18 w 40"/>
                <a:gd name="T5" fmla="*/ 0 h 25"/>
              </a:gdLst>
              <a:ahLst/>
              <a:cxnLst>
                <a:cxn ang="0">
                  <a:pos x="T0" y="T1"/>
                </a:cxn>
                <a:cxn ang="0">
                  <a:pos x="T2" y="T3"/>
                </a:cxn>
                <a:cxn ang="0">
                  <a:pos x="T4" y="T5"/>
                </a:cxn>
              </a:cxnLst>
              <a:rect l="0" t="0" r="r" b="b"/>
              <a:pathLst>
                <a:path w="40" h="25">
                  <a:moveTo>
                    <a:pt x="18" y="0"/>
                  </a:moveTo>
                  <a:cubicBezTo>
                    <a:pt x="40" y="9"/>
                    <a:pt x="26" y="25"/>
                    <a:pt x="7" y="21"/>
                  </a:cubicBezTo>
                  <a:cubicBezTo>
                    <a:pt x="0" y="11"/>
                    <a:pt x="5" y="0"/>
                    <a:pt x="1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 name="Freeform 71">
              <a:extLst>
                <a:ext uri="{FF2B5EF4-FFF2-40B4-BE49-F238E27FC236}">
                  <a16:creationId xmlns:a16="http://schemas.microsoft.com/office/drawing/2014/main" id="{6A5AADC7-B0CE-4F14-A4FE-B5F852D412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56891" y="1656570"/>
              <a:ext cx="131153" cy="90579"/>
            </a:xfrm>
            <a:custGeom>
              <a:avLst/>
              <a:gdLst>
                <a:gd name="T0" fmla="*/ 22 w 40"/>
                <a:gd name="T1" fmla="*/ 0 h 30"/>
                <a:gd name="T2" fmla="*/ 16 w 40"/>
                <a:gd name="T3" fmla="*/ 26 h 30"/>
                <a:gd name="T4" fmla="*/ 22 w 40"/>
                <a:gd name="T5" fmla="*/ 0 h 30"/>
              </a:gdLst>
              <a:ahLst/>
              <a:cxnLst>
                <a:cxn ang="0">
                  <a:pos x="T0" y="T1"/>
                </a:cxn>
                <a:cxn ang="0">
                  <a:pos x="T2" y="T3"/>
                </a:cxn>
                <a:cxn ang="0">
                  <a:pos x="T4" y="T5"/>
                </a:cxn>
              </a:cxnLst>
              <a:rect l="0" t="0" r="r" b="b"/>
              <a:pathLst>
                <a:path w="40" h="30">
                  <a:moveTo>
                    <a:pt x="22" y="0"/>
                  </a:moveTo>
                  <a:cubicBezTo>
                    <a:pt x="39" y="3"/>
                    <a:pt x="40" y="30"/>
                    <a:pt x="16" y="26"/>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 name="Freeform 72">
              <a:extLst>
                <a:ext uri="{FF2B5EF4-FFF2-40B4-BE49-F238E27FC236}">
                  <a16:creationId xmlns:a16="http://schemas.microsoft.com/office/drawing/2014/main" id="{150B1A56-3AEB-4922-A18D-15B3A9E911B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60154" y="1883429"/>
              <a:ext cx="131153" cy="90579"/>
            </a:xfrm>
            <a:custGeom>
              <a:avLst/>
              <a:gdLst>
                <a:gd name="T0" fmla="*/ 22 w 40"/>
                <a:gd name="T1" fmla="*/ 0 h 30"/>
                <a:gd name="T2" fmla="*/ 17 w 40"/>
                <a:gd name="T3" fmla="*/ 26 h 30"/>
                <a:gd name="T4" fmla="*/ 22 w 40"/>
                <a:gd name="T5" fmla="*/ 0 h 30"/>
              </a:gdLst>
              <a:ahLst/>
              <a:cxnLst>
                <a:cxn ang="0">
                  <a:pos x="T0" y="T1"/>
                </a:cxn>
                <a:cxn ang="0">
                  <a:pos x="T2" y="T3"/>
                </a:cxn>
                <a:cxn ang="0">
                  <a:pos x="T4" y="T5"/>
                </a:cxn>
              </a:cxnLst>
              <a:rect l="0" t="0" r="r" b="b"/>
              <a:pathLst>
                <a:path w="40" h="30">
                  <a:moveTo>
                    <a:pt x="22" y="0"/>
                  </a:moveTo>
                  <a:cubicBezTo>
                    <a:pt x="40" y="1"/>
                    <a:pt x="40" y="30"/>
                    <a:pt x="17" y="26"/>
                  </a:cubicBezTo>
                  <a:cubicBezTo>
                    <a:pt x="0" y="7"/>
                    <a:pt x="15" y="5"/>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4" name="Freeform 73">
              <a:extLst>
                <a:ext uri="{FF2B5EF4-FFF2-40B4-BE49-F238E27FC236}">
                  <a16:creationId xmlns:a16="http://schemas.microsoft.com/office/drawing/2014/main" id="{93CB2ECB-40C7-4CFF-8B96-49D84DBDED6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65028" y="2389592"/>
              <a:ext cx="121406" cy="84051"/>
            </a:xfrm>
            <a:custGeom>
              <a:avLst/>
              <a:gdLst>
                <a:gd name="T0" fmla="*/ 13 w 37"/>
                <a:gd name="T1" fmla="*/ 2 h 28"/>
                <a:gd name="T2" fmla="*/ 29 w 37"/>
                <a:gd name="T3" fmla="*/ 9 h 28"/>
                <a:gd name="T4" fmla="*/ 14 w 37"/>
                <a:gd name="T5" fmla="*/ 28 h 28"/>
                <a:gd name="T6" fmla="*/ 13 w 37"/>
                <a:gd name="T7" fmla="*/ 2 h 28"/>
              </a:gdLst>
              <a:ahLst/>
              <a:cxnLst>
                <a:cxn ang="0">
                  <a:pos x="T0" y="T1"/>
                </a:cxn>
                <a:cxn ang="0">
                  <a:pos x="T2" y="T3"/>
                </a:cxn>
                <a:cxn ang="0">
                  <a:pos x="T4" y="T5"/>
                </a:cxn>
                <a:cxn ang="0">
                  <a:pos x="T6" y="T7"/>
                </a:cxn>
              </a:cxnLst>
              <a:rect l="0" t="0" r="r" b="b"/>
              <a:pathLst>
                <a:path w="37" h="28">
                  <a:moveTo>
                    <a:pt x="13" y="2"/>
                  </a:moveTo>
                  <a:cubicBezTo>
                    <a:pt x="23" y="0"/>
                    <a:pt x="25" y="4"/>
                    <a:pt x="29" y="9"/>
                  </a:cubicBezTo>
                  <a:cubicBezTo>
                    <a:pt x="37" y="19"/>
                    <a:pt x="25" y="25"/>
                    <a:pt x="14" y="28"/>
                  </a:cubicBezTo>
                  <a:cubicBezTo>
                    <a:pt x="4" y="21"/>
                    <a:pt x="0" y="7"/>
                    <a:pt x="13"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5" name="Freeform 74">
              <a:extLst>
                <a:ext uri="{FF2B5EF4-FFF2-40B4-BE49-F238E27FC236}">
                  <a16:creationId xmlns:a16="http://schemas.microsoft.com/office/drawing/2014/main" id="{77082064-D677-4175-9DF3-4AAA29246BA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81126" y="772588"/>
              <a:ext cx="137356" cy="120771"/>
            </a:xfrm>
            <a:custGeom>
              <a:avLst/>
              <a:gdLst>
                <a:gd name="T0" fmla="*/ 19 w 42"/>
                <a:gd name="T1" fmla="*/ 0 h 40"/>
                <a:gd name="T2" fmla="*/ 4 w 42"/>
                <a:gd name="T3" fmla="*/ 19 h 40"/>
                <a:gd name="T4" fmla="*/ 19 w 42"/>
                <a:gd name="T5" fmla="*/ 0 h 40"/>
              </a:gdLst>
              <a:ahLst/>
              <a:cxnLst>
                <a:cxn ang="0">
                  <a:pos x="T0" y="T1"/>
                </a:cxn>
                <a:cxn ang="0">
                  <a:pos x="T2" y="T3"/>
                </a:cxn>
                <a:cxn ang="0">
                  <a:pos x="T4" y="T5"/>
                </a:cxn>
              </a:cxnLst>
              <a:rect l="0" t="0" r="r" b="b"/>
              <a:pathLst>
                <a:path w="42" h="40">
                  <a:moveTo>
                    <a:pt x="19" y="0"/>
                  </a:moveTo>
                  <a:cubicBezTo>
                    <a:pt x="42" y="10"/>
                    <a:pt x="20" y="40"/>
                    <a:pt x="4" y="19"/>
                  </a:cubicBezTo>
                  <a:cubicBezTo>
                    <a:pt x="0" y="6"/>
                    <a:pt x="8"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6" name="Freeform 75">
              <a:extLst>
                <a:ext uri="{FF2B5EF4-FFF2-40B4-BE49-F238E27FC236}">
                  <a16:creationId xmlns:a16="http://schemas.microsoft.com/office/drawing/2014/main" id="{793C90AC-25CB-4BA8-BA64-3BE8674DBA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194978" y="4360624"/>
              <a:ext cx="128495" cy="78339"/>
            </a:xfrm>
            <a:custGeom>
              <a:avLst/>
              <a:gdLst>
                <a:gd name="T0" fmla="*/ 23 w 39"/>
                <a:gd name="T1" fmla="*/ 0 h 26"/>
                <a:gd name="T2" fmla="*/ 19 w 39"/>
                <a:gd name="T3" fmla="*/ 26 h 26"/>
                <a:gd name="T4" fmla="*/ 23 w 39"/>
                <a:gd name="T5" fmla="*/ 0 h 26"/>
              </a:gdLst>
              <a:ahLst/>
              <a:cxnLst>
                <a:cxn ang="0">
                  <a:pos x="T0" y="T1"/>
                </a:cxn>
                <a:cxn ang="0">
                  <a:pos x="T2" y="T3"/>
                </a:cxn>
                <a:cxn ang="0">
                  <a:pos x="T4" y="T5"/>
                </a:cxn>
              </a:cxnLst>
              <a:rect l="0" t="0" r="r" b="b"/>
              <a:pathLst>
                <a:path w="39" h="26">
                  <a:moveTo>
                    <a:pt x="23" y="0"/>
                  </a:moveTo>
                  <a:cubicBezTo>
                    <a:pt x="39" y="3"/>
                    <a:pt x="34" y="25"/>
                    <a:pt x="19" y="26"/>
                  </a:cubicBezTo>
                  <a:cubicBezTo>
                    <a:pt x="0" y="19"/>
                    <a:pt x="7" y="3"/>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7" name="Freeform 77">
              <a:extLst>
                <a:ext uri="{FF2B5EF4-FFF2-40B4-BE49-F238E27FC236}">
                  <a16:creationId xmlns:a16="http://schemas.microsoft.com/office/drawing/2014/main" id="{B559AEC6-6EB2-4DB6-AC71-4288F29C33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66692" y="3199605"/>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3" y="1"/>
                    <a:pt x="46" y="21"/>
                    <a:pt x="29" y="25"/>
                  </a:cubicBezTo>
                  <a:cubicBezTo>
                    <a:pt x="10" y="23"/>
                    <a:pt x="0" y="9"/>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8" name="Freeform 85">
              <a:extLst>
                <a:ext uri="{FF2B5EF4-FFF2-40B4-BE49-F238E27FC236}">
                  <a16:creationId xmlns:a16="http://schemas.microsoft.com/office/drawing/2014/main" id="{FA44E75F-1E67-4CE5-9031-B51E54BBD4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04360" y="349754"/>
              <a:ext cx="127608" cy="97107"/>
            </a:xfrm>
            <a:custGeom>
              <a:avLst/>
              <a:gdLst>
                <a:gd name="T0" fmla="*/ 21 w 39"/>
                <a:gd name="T1" fmla="*/ 0 h 32"/>
                <a:gd name="T2" fmla="*/ 13 w 39"/>
                <a:gd name="T3" fmla="*/ 20 h 32"/>
                <a:gd name="T4" fmla="*/ 21 w 39"/>
                <a:gd name="T5" fmla="*/ 0 h 32"/>
              </a:gdLst>
              <a:ahLst/>
              <a:cxnLst>
                <a:cxn ang="0">
                  <a:pos x="T0" y="T1"/>
                </a:cxn>
                <a:cxn ang="0">
                  <a:pos x="T2" y="T3"/>
                </a:cxn>
                <a:cxn ang="0">
                  <a:pos x="T4" y="T5"/>
                </a:cxn>
              </a:cxnLst>
              <a:rect l="0" t="0" r="r" b="b"/>
              <a:pathLst>
                <a:path w="39" h="32">
                  <a:moveTo>
                    <a:pt x="21" y="0"/>
                  </a:moveTo>
                  <a:cubicBezTo>
                    <a:pt x="39" y="2"/>
                    <a:pt x="32" y="32"/>
                    <a:pt x="13" y="20"/>
                  </a:cubicBezTo>
                  <a:cubicBezTo>
                    <a:pt x="3" y="23"/>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9" name="Freeform 87">
              <a:extLst>
                <a:ext uri="{FF2B5EF4-FFF2-40B4-BE49-F238E27FC236}">
                  <a16:creationId xmlns:a16="http://schemas.microsoft.com/office/drawing/2014/main" id="{5FAED826-72E1-4FD0-B991-CA76C093095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09792" y="133248"/>
              <a:ext cx="134697" cy="90579"/>
            </a:xfrm>
            <a:custGeom>
              <a:avLst/>
              <a:gdLst>
                <a:gd name="T0" fmla="*/ 27 w 41"/>
                <a:gd name="T1" fmla="*/ 0 h 30"/>
                <a:gd name="T2" fmla="*/ 41 w 41"/>
                <a:gd name="T3" fmla="*/ 19 h 30"/>
                <a:gd name="T4" fmla="*/ 27 w 41"/>
                <a:gd name="T5" fmla="*/ 0 h 30"/>
              </a:gdLst>
              <a:ahLst/>
              <a:cxnLst>
                <a:cxn ang="0">
                  <a:pos x="T0" y="T1"/>
                </a:cxn>
                <a:cxn ang="0">
                  <a:pos x="T2" y="T3"/>
                </a:cxn>
                <a:cxn ang="0">
                  <a:pos x="T4" y="T5"/>
                </a:cxn>
              </a:cxnLst>
              <a:rect l="0" t="0" r="r" b="b"/>
              <a:pathLst>
                <a:path w="41" h="30">
                  <a:moveTo>
                    <a:pt x="27" y="0"/>
                  </a:moveTo>
                  <a:cubicBezTo>
                    <a:pt x="35" y="0"/>
                    <a:pt x="40" y="11"/>
                    <a:pt x="41" y="19"/>
                  </a:cubicBezTo>
                  <a:cubicBezTo>
                    <a:pt x="21" y="30"/>
                    <a:pt x="0" y="10"/>
                    <a:pt x="27"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0" name="Freeform 88">
              <a:extLst>
                <a:ext uri="{FF2B5EF4-FFF2-40B4-BE49-F238E27FC236}">
                  <a16:creationId xmlns:a16="http://schemas.microsoft.com/office/drawing/2014/main" id="{84FB6649-2CD7-4260-B0FC-6D2AE0356F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37724" y="1170884"/>
              <a:ext cx="6204" cy="6527"/>
            </a:xfrm>
            <a:custGeom>
              <a:avLst/>
              <a:gdLst>
                <a:gd name="T0" fmla="*/ 0 w 2"/>
                <a:gd name="T1" fmla="*/ 0 h 2"/>
                <a:gd name="T2" fmla="*/ 2 w 2"/>
                <a:gd name="T3" fmla="*/ 2 h 2"/>
                <a:gd name="T4" fmla="*/ 0 w 2"/>
                <a:gd name="T5" fmla="*/ 0 h 2"/>
              </a:gdLst>
              <a:ahLst/>
              <a:cxnLst>
                <a:cxn ang="0">
                  <a:pos x="T0" y="T1"/>
                </a:cxn>
                <a:cxn ang="0">
                  <a:pos x="T2" y="T3"/>
                </a:cxn>
                <a:cxn ang="0">
                  <a:pos x="T4" y="T5"/>
                </a:cxn>
              </a:cxnLst>
              <a:rect l="0" t="0" r="r" b="b"/>
              <a:pathLst>
                <a:path w="2" h="2">
                  <a:moveTo>
                    <a:pt x="0" y="0"/>
                  </a:moveTo>
                  <a:cubicBezTo>
                    <a:pt x="1" y="0"/>
                    <a:pt x="1" y="1"/>
                    <a:pt x="2" y="2"/>
                  </a:cubicBezTo>
                  <a:cubicBezTo>
                    <a:pt x="1"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1" name="Freeform 91">
              <a:extLst>
                <a:ext uri="{FF2B5EF4-FFF2-40B4-BE49-F238E27FC236}">
                  <a16:creationId xmlns:a16="http://schemas.microsoft.com/office/drawing/2014/main" id="{549A4CFC-747E-4FF8-B1CB-3878D0F67D6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86185" y="4035772"/>
              <a:ext cx="118747"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0" y="1"/>
                    <a:pt x="36" y="24"/>
                    <a:pt x="21" y="27"/>
                  </a:cubicBezTo>
                  <a:cubicBezTo>
                    <a:pt x="1" y="26"/>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2" name="Freeform 92">
              <a:extLst>
                <a:ext uri="{FF2B5EF4-FFF2-40B4-BE49-F238E27FC236}">
                  <a16:creationId xmlns:a16="http://schemas.microsoft.com/office/drawing/2014/main" id="{926EB012-839E-4A90-8339-873848A70E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84991" y="4358133"/>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3" name="Freeform 93">
              <a:extLst>
                <a:ext uri="{FF2B5EF4-FFF2-40B4-BE49-F238E27FC236}">
                  <a16:creationId xmlns:a16="http://schemas.microsoft.com/office/drawing/2014/main" id="{6D11170A-0249-475C-8E0C-0B794CB951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88782" y="3517030"/>
              <a:ext cx="127608" cy="79154"/>
            </a:xfrm>
            <a:custGeom>
              <a:avLst/>
              <a:gdLst>
                <a:gd name="T0" fmla="*/ 23 w 39"/>
                <a:gd name="T1" fmla="*/ 0 h 26"/>
                <a:gd name="T2" fmla="*/ 19 w 39"/>
                <a:gd name="T3" fmla="*/ 26 h 26"/>
                <a:gd name="T4" fmla="*/ 23 w 39"/>
                <a:gd name="T5" fmla="*/ 0 h 26"/>
              </a:gdLst>
              <a:ahLst/>
              <a:cxnLst>
                <a:cxn ang="0">
                  <a:pos x="T0" y="T1"/>
                </a:cxn>
                <a:cxn ang="0">
                  <a:pos x="T2" y="T3"/>
                </a:cxn>
                <a:cxn ang="0">
                  <a:pos x="T4" y="T5"/>
                </a:cxn>
              </a:cxnLst>
              <a:rect l="0" t="0" r="r" b="b"/>
              <a:pathLst>
                <a:path w="39" h="26">
                  <a:moveTo>
                    <a:pt x="23" y="0"/>
                  </a:moveTo>
                  <a:cubicBezTo>
                    <a:pt x="39" y="4"/>
                    <a:pt x="34" y="25"/>
                    <a:pt x="19" y="26"/>
                  </a:cubicBezTo>
                  <a:cubicBezTo>
                    <a:pt x="0" y="20"/>
                    <a:pt x="7"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4" name="Freeform 94">
              <a:extLst>
                <a:ext uri="{FF2B5EF4-FFF2-40B4-BE49-F238E27FC236}">
                  <a16:creationId xmlns:a16="http://schemas.microsoft.com/office/drawing/2014/main" id="{19D2AE1F-D795-4379-8688-1424DF2CB0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523042" y="1411186"/>
              <a:ext cx="138242" cy="102819"/>
            </a:xfrm>
            <a:custGeom>
              <a:avLst/>
              <a:gdLst>
                <a:gd name="T0" fmla="*/ 29 w 42"/>
                <a:gd name="T1" fmla="*/ 1 h 34"/>
                <a:gd name="T2" fmla="*/ 40 w 42"/>
                <a:gd name="T3" fmla="*/ 20 h 34"/>
                <a:gd name="T4" fmla="*/ 29 w 42"/>
                <a:gd name="T5" fmla="*/ 1 h 34"/>
              </a:gdLst>
              <a:ahLst/>
              <a:cxnLst>
                <a:cxn ang="0">
                  <a:pos x="T0" y="T1"/>
                </a:cxn>
                <a:cxn ang="0">
                  <a:pos x="T2" y="T3"/>
                </a:cxn>
                <a:cxn ang="0">
                  <a:pos x="T4" y="T5"/>
                </a:cxn>
              </a:cxnLst>
              <a:rect l="0" t="0" r="r" b="b"/>
              <a:pathLst>
                <a:path w="42" h="34">
                  <a:moveTo>
                    <a:pt x="29" y="1"/>
                  </a:moveTo>
                  <a:cubicBezTo>
                    <a:pt x="38" y="0"/>
                    <a:pt x="42" y="12"/>
                    <a:pt x="40" y="20"/>
                  </a:cubicBezTo>
                  <a:cubicBezTo>
                    <a:pt x="22" y="34"/>
                    <a:pt x="0" y="9"/>
                    <a:pt x="2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5" name="Freeform 95">
              <a:extLst>
                <a:ext uri="{FF2B5EF4-FFF2-40B4-BE49-F238E27FC236}">
                  <a16:creationId xmlns:a16="http://schemas.microsoft.com/office/drawing/2014/main" id="{5BBCD765-B709-48E1-83D4-A27FE1A93D9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525073" y="3743994"/>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2"/>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6" name="Freeform 96">
              <a:extLst>
                <a:ext uri="{FF2B5EF4-FFF2-40B4-BE49-F238E27FC236}">
                  <a16:creationId xmlns:a16="http://schemas.microsoft.com/office/drawing/2014/main" id="{EB89A6EA-89CC-47C5-B923-048A0F93AA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530443" y="3197501"/>
              <a:ext cx="147104" cy="108531"/>
            </a:xfrm>
            <a:custGeom>
              <a:avLst/>
              <a:gdLst>
                <a:gd name="T0" fmla="*/ 28 w 45"/>
                <a:gd name="T1" fmla="*/ 0 h 36"/>
                <a:gd name="T2" fmla="*/ 41 w 45"/>
                <a:gd name="T3" fmla="*/ 20 h 36"/>
                <a:gd name="T4" fmla="*/ 28 w 45"/>
                <a:gd name="T5" fmla="*/ 0 h 36"/>
              </a:gdLst>
              <a:ahLst/>
              <a:cxnLst>
                <a:cxn ang="0">
                  <a:pos x="T0" y="T1"/>
                </a:cxn>
                <a:cxn ang="0">
                  <a:pos x="T2" y="T3"/>
                </a:cxn>
                <a:cxn ang="0">
                  <a:pos x="T4" y="T5"/>
                </a:cxn>
              </a:cxnLst>
              <a:rect l="0" t="0" r="r" b="b"/>
              <a:pathLst>
                <a:path w="45" h="36">
                  <a:moveTo>
                    <a:pt x="28" y="0"/>
                  </a:moveTo>
                  <a:cubicBezTo>
                    <a:pt x="32" y="0"/>
                    <a:pt x="45" y="13"/>
                    <a:pt x="41" y="20"/>
                  </a:cubicBezTo>
                  <a:cubicBezTo>
                    <a:pt x="24" y="36"/>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7" name="Freeform 97">
              <a:extLst>
                <a:ext uri="{FF2B5EF4-FFF2-40B4-BE49-F238E27FC236}">
                  <a16:creationId xmlns:a16="http://schemas.microsoft.com/office/drawing/2014/main" id="{70AB87C5-FC79-4517-89A3-88FB0D0416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530174" y="2106723"/>
              <a:ext cx="190526" cy="121588"/>
            </a:xfrm>
            <a:custGeom>
              <a:avLst/>
              <a:gdLst>
                <a:gd name="T0" fmla="*/ 42 w 58"/>
                <a:gd name="T1" fmla="*/ 0 h 40"/>
                <a:gd name="T2" fmla="*/ 53 w 58"/>
                <a:gd name="T3" fmla="*/ 17 h 40"/>
                <a:gd name="T4" fmla="*/ 42 w 58"/>
                <a:gd name="T5" fmla="*/ 0 h 40"/>
              </a:gdLst>
              <a:ahLst/>
              <a:cxnLst>
                <a:cxn ang="0">
                  <a:pos x="T0" y="T1"/>
                </a:cxn>
                <a:cxn ang="0">
                  <a:pos x="T2" y="T3"/>
                </a:cxn>
                <a:cxn ang="0">
                  <a:pos x="T4" y="T5"/>
                </a:cxn>
              </a:cxnLst>
              <a:rect l="0" t="0" r="r" b="b"/>
              <a:pathLst>
                <a:path w="58" h="40">
                  <a:moveTo>
                    <a:pt x="42" y="0"/>
                  </a:moveTo>
                  <a:cubicBezTo>
                    <a:pt x="52" y="0"/>
                    <a:pt x="50" y="9"/>
                    <a:pt x="53" y="17"/>
                  </a:cubicBezTo>
                  <a:cubicBezTo>
                    <a:pt x="58" y="40"/>
                    <a:pt x="0" y="6"/>
                    <a:pt x="4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8" name="Freeform 98">
              <a:extLst>
                <a:ext uri="{FF2B5EF4-FFF2-40B4-BE49-F238E27FC236}">
                  <a16:creationId xmlns:a16="http://schemas.microsoft.com/office/drawing/2014/main" id="{374FDB0C-76EC-43C7-B107-3307B2AEF5E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517760" y="2536486"/>
              <a:ext cx="147990" cy="79154"/>
            </a:xfrm>
            <a:custGeom>
              <a:avLst/>
              <a:gdLst>
                <a:gd name="T0" fmla="*/ 23 w 45"/>
                <a:gd name="T1" fmla="*/ 0 h 26"/>
                <a:gd name="T2" fmla="*/ 30 w 45"/>
                <a:gd name="T3" fmla="*/ 26 h 26"/>
                <a:gd name="T4" fmla="*/ 23 w 45"/>
                <a:gd name="T5" fmla="*/ 0 h 26"/>
              </a:gdLst>
              <a:ahLst/>
              <a:cxnLst>
                <a:cxn ang="0">
                  <a:pos x="T0" y="T1"/>
                </a:cxn>
                <a:cxn ang="0">
                  <a:pos x="T2" y="T3"/>
                </a:cxn>
                <a:cxn ang="0">
                  <a:pos x="T4" y="T5"/>
                </a:cxn>
              </a:cxnLst>
              <a:rect l="0" t="0" r="r" b="b"/>
              <a:pathLst>
                <a:path w="45" h="26">
                  <a:moveTo>
                    <a:pt x="23" y="0"/>
                  </a:moveTo>
                  <a:cubicBezTo>
                    <a:pt x="33" y="2"/>
                    <a:pt x="45" y="21"/>
                    <a:pt x="30" y="26"/>
                  </a:cubicBezTo>
                  <a:cubicBezTo>
                    <a:pt x="10" y="24"/>
                    <a:pt x="0" y="8"/>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9" name="Freeform 99">
              <a:extLst>
                <a:ext uri="{FF2B5EF4-FFF2-40B4-BE49-F238E27FC236}">
                  <a16:creationId xmlns:a16="http://schemas.microsoft.com/office/drawing/2014/main" id="{4982B2F4-4898-4A23-BEC7-E2AD33BB0E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503085" y="2286194"/>
              <a:ext cx="219770" cy="121588"/>
            </a:xfrm>
            <a:custGeom>
              <a:avLst/>
              <a:gdLst>
                <a:gd name="T0" fmla="*/ 36 w 67"/>
                <a:gd name="T1" fmla="*/ 0 h 40"/>
                <a:gd name="T2" fmla="*/ 44 w 67"/>
                <a:gd name="T3" fmla="*/ 2 h 40"/>
                <a:gd name="T4" fmla="*/ 31 w 67"/>
                <a:gd name="T5" fmla="*/ 2 h 40"/>
                <a:gd name="T6" fmla="*/ 36 w 67"/>
                <a:gd name="T7" fmla="*/ 0 h 40"/>
              </a:gdLst>
              <a:ahLst/>
              <a:cxnLst>
                <a:cxn ang="0">
                  <a:pos x="T0" y="T1"/>
                </a:cxn>
                <a:cxn ang="0">
                  <a:pos x="T2" y="T3"/>
                </a:cxn>
                <a:cxn ang="0">
                  <a:pos x="T4" y="T5"/>
                </a:cxn>
                <a:cxn ang="0">
                  <a:pos x="T6" y="T7"/>
                </a:cxn>
              </a:cxnLst>
              <a:rect l="0" t="0" r="r" b="b"/>
              <a:pathLst>
                <a:path w="67" h="40">
                  <a:moveTo>
                    <a:pt x="36" y="0"/>
                  </a:moveTo>
                  <a:cubicBezTo>
                    <a:pt x="39" y="3"/>
                    <a:pt x="41" y="0"/>
                    <a:pt x="44" y="2"/>
                  </a:cubicBezTo>
                  <a:cubicBezTo>
                    <a:pt x="67" y="40"/>
                    <a:pt x="0" y="25"/>
                    <a:pt x="31" y="2"/>
                  </a:cubicBezTo>
                  <a:cubicBezTo>
                    <a:pt x="24" y="11"/>
                    <a:pt x="31" y="5"/>
                    <a:pt x="3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0" name="Freeform 100">
              <a:extLst>
                <a:ext uri="{FF2B5EF4-FFF2-40B4-BE49-F238E27FC236}">
                  <a16:creationId xmlns:a16="http://schemas.microsoft.com/office/drawing/2014/main" id="{AB2B45CE-3C84-4FE3-8409-31C49E82850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534851" y="2893356"/>
              <a:ext cx="128495" cy="93843"/>
            </a:xfrm>
            <a:custGeom>
              <a:avLst/>
              <a:gdLst>
                <a:gd name="T0" fmla="*/ 28 w 39"/>
                <a:gd name="T1" fmla="*/ 1 h 31"/>
                <a:gd name="T2" fmla="*/ 39 w 39"/>
                <a:gd name="T3" fmla="*/ 21 h 31"/>
                <a:gd name="T4" fmla="*/ 28 w 39"/>
                <a:gd name="T5" fmla="*/ 1 h 31"/>
              </a:gdLst>
              <a:ahLst/>
              <a:cxnLst>
                <a:cxn ang="0">
                  <a:pos x="T0" y="T1"/>
                </a:cxn>
                <a:cxn ang="0">
                  <a:pos x="T2" y="T3"/>
                </a:cxn>
                <a:cxn ang="0">
                  <a:pos x="T4" y="T5"/>
                </a:cxn>
              </a:cxnLst>
              <a:rect l="0" t="0" r="r" b="b"/>
              <a:pathLst>
                <a:path w="39" h="31">
                  <a:moveTo>
                    <a:pt x="28" y="1"/>
                  </a:moveTo>
                  <a:cubicBezTo>
                    <a:pt x="38" y="0"/>
                    <a:pt x="38" y="12"/>
                    <a:pt x="39" y="21"/>
                  </a:cubicBezTo>
                  <a:cubicBezTo>
                    <a:pt x="18" y="31"/>
                    <a:pt x="0" y="12"/>
                    <a:pt x="2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1" name="Freeform 101">
              <a:extLst>
                <a:ext uri="{FF2B5EF4-FFF2-40B4-BE49-F238E27FC236}">
                  <a16:creationId xmlns:a16="http://schemas.microsoft.com/office/drawing/2014/main" id="{48A088C2-5E77-4673-A7D7-8E46E7D3D5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530387" y="1697390"/>
              <a:ext cx="138242" cy="81603"/>
            </a:xfrm>
            <a:custGeom>
              <a:avLst/>
              <a:gdLst>
                <a:gd name="T0" fmla="*/ 22 w 42"/>
                <a:gd name="T1" fmla="*/ 0 h 27"/>
                <a:gd name="T2" fmla="*/ 14 w 42"/>
                <a:gd name="T3" fmla="*/ 25 h 27"/>
                <a:gd name="T4" fmla="*/ 22 w 42"/>
                <a:gd name="T5" fmla="*/ 0 h 27"/>
              </a:gdLst>
              <a:ahLst/>
              <a:cxnLst>
                <a:cxn ang="0">
                  <a:pos x="T0" y="T1"/>
                </a:cxn>
                <a:cxn ang="0">
                  <a:pos x="T2" y="T3"/>
                </a:cxn>
                <a:cxn ang="0">
                  <a:pos x="T4" y="T5"/>
                </a:cxn>
              </a:cxnLst>
              <a:rect l="0" t="0" r="r" b="b"/>
              <a:pathLst>
                <a:path w="42" h="27">
                  <a:moveTo>
                    <a:pt x="22" y="0"/>
                  </a:moveTo>
                  <a:cubicBezTo>
                    <a:pt x="42" y="7"/>
                    <a:pt x="28" y="27"/>
                    <a:pt x="14" y="25"/>
                  </a:cubicBezTo>
                  <a:cubicBezTo>
                    <a:pt x="0" y="18"/>
                    <a:pt x="9" y="2"/>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2" name="Freeform 102">
              <a:extLst>
                <a:ext uri="{FF2B5EF4-FFF2-40B4-BE49-F238E27FC236}">
                  <a16:creationId xmlns:a16="http://schemas.microsoft.com/office/drawing/2014/main" id="{9642E919-6BCB-41DA-AAAE-3F123486DE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551044" y="1119054"/>
              <a:ext cx="121406" cy="99554"/>
            </a:xfrm>
            <a:custGeom>
              <a:avLst/>
              <a:gdLst>
                <a:gd name="T0" fmla="*/ 21 w 37"/>
                <a:gd name="T1" fmla="*/ 0 h 33"/>
                <a:gd name="T2" fmla="*/ 19 w 37"/>
                <a:gd name="T3" fmla="*/ 23 h 33"/>
                <a:gd name="T4" fmla="*/ 21 w 37"/>
                <a:gd name="T5" fmla="*/ 0 h 33"/>
              </a:gdLst>
              <a:ahLst/>
              <a:cxnLst>
                <a:cxn ang="0">
                  <a:pos x="T0" y="T1"/>
                </a:cxn>
                <a:cxn ang="0">
                  <a:pos x="T2" y="T3"/>
                </a:cxn>
                <a:cxn ang="0">
                  <a:pos x="T4" y="T5"/>
                </a:cxn>
              </a:cxnLst>
              <a:rect l="0" t="0" r="r" b="b"/>
              <a:pathLst>
                <a:path w="37" h="33">
                  <a:moveTo>
                    <a:pt x="21" y="0"/>
                  </a:moveTo>
                  <a:cubicBezTo>
                    <a:pt x="37" y="0"/>
                    <a:pt x="29" y="33"/>
                    <a:pt x="19" y="23"/>
                  </a:cubicBezTo>
                  <a:cubicBezTo>
                    <a:pt x="0" y="30"/>
                    <a:pt x="3"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3" name="Freeform 103">
              <a:extLst>
                <a:ext uri="{FF2B5EF4-FFF2-40B4-BE49-F238E27FC236}">
                  <a16:creationId xmlns:a16="http://schemas.microsoft.com/office/drawing/2014/main" id="{5AA62CEA-121A-4FF6-8B2E-196D225C4A1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548641" y="845367"/>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4" name="Freeform 104">
              <a:extLst>
                <a:ext uri="{FF2B5EF4-FFF2-40B4-BE49-F238E27FC236}">
                  <a16:creationId xmlns:a16="http://schemas.microsoft.com/office/drawing/2014/main" id="{E496206E-9EDD-47A7-BAD9-4460167BC5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566993" y="4411561"/>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0"/>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5" name="Freeform 113">
              <a:extLst>
                <a:ext uri="{FF2B5EF4-FFF2-40B4-BE49-F238E27FC236}">
                  <a16:creationId xmlns:a16="http://schemas.microsoft.com/office/drawing/2014/main" id="{9FD93BF0-96C1-4231-8230-3C1A33BBAB8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12993" y="2020378"/>
              <a:ext cx="9748" cy="8977"/>
            </a:xfrm>
            <a:custGeom>
              <a:avLst/>
              <a:gdLst>
                <a:gd name="T0" fmla="*/ 1 w 3"/>
                <a:gd name="T1" fmla="*/ 0 h 3"/>
                <a:gd name="T2" fmla="*/ 3 w 3"/>
                <a:gd name="T3" fmla="*/ 1 h 3"/>
                <a:gd name="T4" fmla="*/ 1 w 3"/>
                <a:gd name="T5" fmla="*/ 0 h 3"/>
              </a:gdLst>
              <a:ahLst/>
              <a:cxnLst>
                <a:cxn ang="0">
                  <a:pos x="T0" y="T1"/>
                </a:cxn>
                <a:cxn ang="0">
                  <a:pos x="T2" y="T3"/>
                </a:cxn>
                <a:cxn ang="0">
                  <a:pos x="T4" y="T5"/>
                </a:cxn>
              </a:cxnLst>
              <a:rect l="0" t="0" r="r" b="b"/>
              <a:pathLst>
                <a:path w="3" h="3">
                  <a:moveTo>
                    <a:pt x="1" y="0"/>
                  </a:moveTo>
                  <a:cubicBezTo>
                    <a:pt x="1" y="0"/>
                    <a:pt x="2" y="1"/>
                    <a:pt x="3" y="1"/>
                  </a:cubicBezTo>
                  <a:cubicBezTo>
                    <a:pt x="2" y="3"/>
                    <a:pt x="0" y="1"/>
                    <a:pt x="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6" name="Freeform 114">
              <a:extLst>
                <a:ext uri="{FF2B5EF4-FFF2-40B4-BE49-F238E27FC236}">
                  <a16:creationId xmlns:a16="http://schemas.microsoft.com/office/drawing/2014/main" id="{D7F3D675-753D-4312-87A9-040E98F8F7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13133" y="3257328"/>
              <a:ext cx="6204"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2"/>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7" name="Freeform 115">
              <a:extLst>
                <a:ext uri="{FF2B5EF4-FFF2-40B4-BE49-F238E27FC236}">
                  <a16:creationId xmlns:a16="http://schemas.microsoft.com/office/drawing/2014/main" id="{7D09B9D8-373A-417E-A5B0-8AEF1F23714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18846" y="2594474"/>
              <a:ext cx="6204"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0"/>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8" name="Freeform 117">
              <a:extLst>
                <a:ext uri="{FF2B5EF4-FFF2-40B4-BE49-F238E27FC236}">
                  <a16:creationId xmlns:a16="http://schemas.microsoft.com/office/drawing/2014/main" id="{CBBBD0AC-7990-427B-BE17-2C8D66D5592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30644" y="898795"/>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9" name="Freeform 118">
              <a:extLst>
                <a:ext uri="{FF2B5EF4-FFF2-40B4-BE49-F238E27FC236}">
                  <a16:creationId xmlns:a16="http://schemas.microsoft.com/office/drawing/2014/main" id="{93003F2B-C96E-47B5-B7E2-E5B05ED4DD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17164" y="230530"/>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0" name="Freeform 119">
              <a:extLst>
                <a:ext uri="{FF2B5EF4-FFF2-40B4-BE49-F238E27FC236}">
                  <a16:creationId xmlns:a16="http://schemas.microsoft.com/office/drawing/2014/main" id="{C4F54194-E568-4482-9066-F67B8FF74BC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34035" y="444230"/>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1" name="Freeform 8">
              <a:extLst>
                <a:ext uri="{FF2B5EF4-FFF2-40B4-BE49-F238E27FC236}">
                  <a16:creationId xmlns:a16="http://schemas.microsoft.com/office/drawing/2014/main" id="{8F0F7188-5F84-4C7B-B78A-BF32127EA0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22620" y="6516633"/>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2" name="Freeform 8">
              <a:extLst>
                <a:ext uri="{FF2B5EF4-FFF2-40B4-BE49-F238E27FC236}">
                  <a16:creationId xmlns:a16="http://schemas.microsoft.com/office/drawing/2014/main" id="{4F8239CD-C1A6-4DD8-8B1D-FE18CE85E9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49481" y="6696220"/>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grpSp>
      <p:pic>
        <p:nvPicPr>
          <p:cNvPr id="5" name="Picture 4">
            <a:extLst>
              <a:ext uri="{FF2B5EF4-FFF2-40B4-BE49-F238E27FC236}">
                <a16:creationId xmlns:a16="http://schemas.microsoft.com/office/drawing/2014/main" id="{3376BD6F-C899-4C78-AD8D-D38B77A8A777}"/>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27692" r="20579" b="-2"/>
          <a:stretch/>
        </p:blipFill>
        <p:spPr>
          <a:xfrm>
            <a:off x="6956523" y="1245842"/>
            <a:ext cx="3487928" cy="4517695"/>
          </a:xfrm>
          <a:prstGeom prst="rect">
            <a:avLst/>
          </a:prstGeom>
        </p:spPr>
      </p:pic>
      <p:sp>
        <p:nvSpPr>
          <p:cNvPr id="6" name="TextBox 5">
            <a:extLst>
              <a:ext uri="{FF2B5EF4-FFF2-40B4-BE49-F238E27FC236}">
                <a16:creationId xmlns:a16="http://schemas.microsoft.com/office/drawing/2014/main" id="{0B12AEE5-CBED-4E98-80C5-832A4A31182D}"/>
              </a:ext>
            </a:extLst>
          </p:cNvPr>
          <p:cNvSpPr txBox="1"/>
          <p:nvPr/>
        </p:nvSpPr>
        <p:spPr>
          <a:xfrm>
            <a:off x="7675743" y="5563482"/>
            <a:ext cx="2768708"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3" tooltip="http://ansjournalblog.com/2013/11/30/innovative-support-for-primary-care-school-nurses/">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tooltip="https://creativecommons.org/licenses/by-nc-sa/3.0/">
                  <a:extLst>
                    <a:ext uri="{A12FA001-AC4F-418D-AE19-62706E023703}">
                      <ahyp:hlinkClr xmlns:ahyp="http://schemas.microsoft.com/office/drawing/2018/hyperlinkcolor" val="tx"/>
                    </a:ext>
                  </a:extLst>
                </a:hlinkClick>
              </a:rPr>
              <a:t>CC BY-SA-NC</a:t>
            </a:r>
            <a:endParaRPr lang="en-US" sz="700">
              <a:solidFill>
                <a:srgbClr val="FFFFFF"/>
              </a:solidFill>
            </a:endParaRPr>
          </a:p>
        </p:txBody>
      </p:sp>
    </p:spTree>
    <p:extLst>
      <p:ext uri="{BB962C8B-B14F-4D97-AF65-F5344CB8AC3E}">
        <p14:creationId xmlns:p14="http://schemas.microsoft.com/office/powerpoint/2010/main" val="2846896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8761C-3276-4276-BB9C-31F1E0BDF39A}"/>
              </a:ext>
            </a:extLst>
          </p:cNvPr>
          <p:cNvSpPr>
            <a:spLocks noGrp="1"/>
          </p:cNvSpPr>
          <p:nvPr>
            <p:ph type="title"/>
          </p:nvPr>
        </p:nvSpPr>
        <p:spPr/>
        <p:txBody>
          <a:bodyPr/>
          <a:lstStyle/>
          <a:p>
            <a:r>
              <a:rPr lang="en-US" dirty="0"/>
              <a:t>Schools Adopted by Lions Clubs</a:t>
            </a:r>
          </a:p>
        </p:txBody>
      </p:sp>
      <p:sp>
        <p:nvSpPr>
          <p:cNvPr id="3" name="Content Placeholder 2">
            <a:extLst>
              <a:ext uri="{FF2B5EF4-FFF2-40B4-BE49-F238E27FC236}">
                <a16:creationId xmlns:a16="http://schemas.microsoft.com/office/drawing/2014/main" id="{B29D311D-98F0-498F-9DBA-C513209C3000}"/>
              </a:ext>
            </a:extLst>
          </p:cNvPr>
          <p:cNvSpPr>
            <a:spLocks noGrp="1"/>
          </p:cNvSpPr>
          <p:nvPr>
            <p:ph idx="1"/>
          </p:nvPr>
        </p:nvSpPr>
        <p:spPr/>
        <p:txBody>
          <a:bodyPr>
            <a:normAutofit fontScale="55000" lnSpcReduction="20000"/>
          </a:bodyPr>
          <a:lstStyle/>
          <a:p>
            <a:r>
              <a:rPr lang="en-US" dirty="0"/>
              <a:t>Westmoreland Lions Club</a:t>
            </a:r>
          </a:p>
          <a:p>
            <a:pPr lvl="1"/>
            <a:r>
              <a:rPr lang="en-US" dirty="0"/>
              <a:t>	Colonial Beach and Westmoreland School Districts</a:t>
            </a:r>
          </a:p>
          <a:p>
            <a:r>
              <a:rPr lang="en-US" dirty="0"/>
              <a:t>Essex Lions Club</a:t>
            </a:r>
          </a:p>
          <a:p>
            <a:pPr lvl="1"/>
            <a:r>
              <a:rPr lang="en-US" dirty="0"/>
              <a:t>	Essex School District</a:t>
            </a:r>
          </a:p>
          <a:p>
            <a:r>
              <a:rPr lang="en-US" dirty="0"/>
              <a:t>Gretna Lions Clubs</a:t>
            </a:r>
          </a:p>
          <a:p>
            <a:pPr lvl="1"/>
            <a:r>
              <a:rPr lang="en-US" dirty="0"/>
              <a:t>	5 schools in Gretna</a:t>
            </a:r>
          </a:p>
          <a:p>
            <a:r>
              <a:rPr lang="en-US" dirty="0"/>
              <a:t>Stafford County, Aquia Harbour Host, Aquia Evening, Greater Falls Run Lions Clubs</a:t>
            </a:r>
          </a:p>
          <a:p>
            <a:pPr lvl="1"/>
            <a:r>
              <a:rPr lang="en-US" dirty="0"/>
              <a:t>	Stafford School District </a:t>
            </a:r>
          </a:p>
          <a:p>
            <a:r>
              <a:rPr lang="en-US" dirty="0"/>
              <a:t>Fredericksburg Lions Club</a:t>
            </a:r>
          </a:p>
          <a:p>
            <a:pPr marL="514350" lvl="1" indent="-285750">
              <a:buFont typeface="Wingdings" panose="05000000000000000000" pitchFamily="2" charset="2"/>
              <a:buChar char="v"/>
            </a:pPr>
            <a:r>
              <a:rPr lang="en-US" dirty="0"/>
              <a:t>Fredericksburg School District</a:t>
            </a:r>
          </a:p>
          <a:p>
            <a:r>
              <a:rPr lang="en-US" dirty="0"/>
              <a:t>Woodstock, Mount Jackson, </a:t>
            </a:r>
            <a:r>
              <a:rPr lang="en-US" dirty="0" err="1"/>
              <a:t>Basye</a:t>
            </a:r>
            <a:r>
              <a:rPr lang="en-US" dirty="0"/>
              <a:t> Bryce Mountain, Edinburg, New Market, Strasburg Lions Clubs</a:t>
            </a:r>
          </a:p>
          <a:p>
            <a:pPr marL="514350" lvl="1" indent="-285750">
              <a:buFont typeface="Wingdings" panose="05000000000000000000" pitchFamily="2" charset="2"/>
              <a:buChar char="v"/>
            </a:pPr>
            <a:r>
              <a:rPr lang="en-US" dirty="0"/>
              <a:t>Shenandoah School District and Private Schools</a:t>
            </a:r>
          </a:p>
          <a:p>
            <a:pPr lvl="1"/>
            <a:r>
              <a:rPr lang="en-US" dirty="0"/>
              <a:t>Mount Clair Lions Club adopted 6 schools</a:t>
            </a:r>
          </a:p>
          <a:p>
            <a:pPr lvl="1"/>
            <a:r>
              <a:rPr lang="en-US" dirty="0"/>
              <a:t>Woodbridge Lions Club adopted 23 elementary schools</a:t>
            </a:r>
          </a:p>
          <a:p>
            <a:pPr lvl="1"/>
            <a:endParaRPr lang="en-US" dirty="0"/>
          </a:p>
          <a:p>
            <a:pPr lvl="1"/>
            <a:endParaRPr lang="en-US" dirty="0"/>
          </a:p>
          <a:p>
            <a:pPr marL="514350" lvl="1" indent="-285750">
              <a:buFont typeface="Wingdings" panose="05000000000000000000" pitchFamily="2" charset="2"/>
              <a:buChar char="v"/>
            </a:pPr>
            <a:endParaRPr lang="en-US" dirty="0"/>
          </a:p>
          <a:p>
            <a:pPr marL="514350" lvl="1" indent="-285750">
              <a:buFont typeface="Wingdings" panose="05000000000000000000" pitchFamily="2" charset="2"/>
              <a:buChar char="v"/>
            </a:pPr>
            <a:endParaRPr lang="en-US" dirty="0"/>
          </a:p>
          <a:p>
            <a:pPr marL="514350" lvl="1" indent="-285750">
              <a:buFont typeface="Wingdings" panose="05000000000000000000" pitchFamily="2" charset="2"/>
              <a:buChar char="v"/>
            </a:pPr>
            <a:endParaRPr lang="en-US" dirty="0"/>
          </a:p>
          <a:p>
            <a:pPr marL="514350" lvl="1" indent="-285750">
              <a:buFont typeface="Wingdings" panose="05000000000000000000" pitchFamily="2" charset="2"/>
              <a:buChar char="v"/>
            </a:pPr>
            <a:endParaRPr lang="en-US" dirty="0"/>
          </a:p>
        </p:txBody>
      </p:sp>
    </p:spTree>
    <p:extLst>
      <p:ext uri="{BB962C8B-B14F-4D97-AF65-F5344CB8AC3E}">
        <p14:creationId xmlns:p14="http://schemas.microsoft.com/office/powerpoint/2010/main" val="627021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DD43F062-158E-4A4C-95C4-80902EFF4169}"/>
              </a:ext>
            </a:extLst>
          </p:cNvPr>
          <p:cNvGraphicFramePr>
            <a:graphicFrameLocks noGrp="1"/>
          </p:cNvGraphicFramePr>
          <p:nvPr>
            <p:extLst>
              <p:ext uri="{D42A27DB-BD31-4B8C-83A1-F6EECF244321}">
                <p14:modId xmlns:p14="http://schemas.microsoft.com/office/powerpoint/2010/main" val="918889323"/>
              </p:ext>
            </p:extLst>
          </p:nvPr>
        </p:nvGraphicFramePr>
        <p:xfrm>
          <a:off x="0" y="0"/>
          <a:ext cx="12192000" cy="6858003"/>
        </p:xfrm>
        <a:graphic>
          <a:graphicData uri="http://schemas.openxmlformats.org/drawingml/2006/table">
            <a:tbl>
              <a:tblPr firstRow="1" bandRow="1">
                <a:tableStyleId>{5C22544A-7EE6-4342-B048-85BDC9FD1C3A}</a:tableStyleId>
              </a:tblPr>
              <a:tblGrid>
                <a:gridCol w="3207339">
                  <a:extLst>
                    <a:ext uri="{9D8B030D-6E8A-4147-A177-3AD203B41FA5}">
                      <a16:colId xmlns:a16="http://schemas.microsoft.com/office/drawing/2014/main" val="4169826811"/>
                    </a:ext>
                  </a:extLst>
                </a:gridCol>
                <a:gridCol w="2279061">
                  <a:extLst>
                    <a:ext uri="{9D8B030D-6E8A-4147-A177-3AD203B41FA5}">
                      <a16:colId xmlns:a16="http://schemas.microsoft.com/office/drawing/2014/main" val="954902988"/>
                    </a:ext>
                  </a:extLst>
                </a:gridCol>
                <a:gridCol w="1935480">
                  <a:extLst>
                    <a:ext uri="{9D8B030D-6E8A-4147-A177-3AD203B41FA5}">
                      <a16:colId xmlns:a16="http://schemas.microsoft.com/office/drawing/2014/main" val="3565673494"/>
                    </a:ext>
                  </a:extLst>
                </a:gridCol>
                <a:gridCol w="2331720">
                  <a:extLst>
                    <a:ext uri="{9D8B030D-6E8A-4147-A177-3AD203B41FA5}">
                      <a16:colId xmlns:a16="http://schemas.microsoft.com/office/drawing/2014/main" val="2642729143"/>
                    </a:ext>
                  </a:extLst>
                </a:gridCol>
                <a:gridCol w="2438400">
                  <a:extLst>
                    <a:ext uri="{9D8B030D-6E8A-4147-A177-3AD203B41FA5}">
                      <a16:colId xmlns:a16="http://schemas.microsoft.com/office/drawing/2014/main" val="1907526473"/>
                    </a:ext>
                  </a:extLst>
                </a:gridCol>
              </a:tblGrid>
              <a:tr h="861947">
                <a:tc>
                  <a:txBody>
                    <a:bodyPr/>
                    <a:lstStyle/>
                    <a:p>
                      <a:pPr marL="0" marR="0" algn="ctr">
                        <a:lnSpc>
                          <a:spcPct val="107000"/>
                        </a:lnSpc>
                        <a:spcBef>
                          <a:spcPts val="0"/>
                        </a:spcBef>
                        <a:spcAft>
                          <a:spcPts val="0"/>
                        </a:spcAft>
                        <a:tabLst>
                          <a:tab pos="685800" algn="l"/>
                          <a:tab pos="1127125" algn="ctr"/>
                        </a:tabLst>
                      </a:pPr>
                      <a:r>
                        <a:rPr lang="en-US" sz="2000" dirty="0">
                          <a:effectLst/>
                        </a:rPr>
                        <a:t>	</a:t>
                      </a:r>
                    </a:p>
                    <a:p>
                      <a:pPr marL="0" marR="0" algn="ctr">
                        <a:lnSpc>
                          <a:spcPct val="107000"/>
                        </a:lnSpc>
                        <a:spcBef>
                          <a:spcPts val="0"/>
                        </a:spcBef>
                        <a:spcAft>
                          <a:spcPts val="0"/>
                        </a:spcAft>
                        <a:tabLst>
                          <a:tab pos="685800" algn="l"/>
                          <a:tab pos="1127125" algn="ctr"/>
                        </a:tabLst>
                      </a:pPr>
                      <a:r>
                        <a:rPr lang="en-US" sz="2000" dirty="0">
                          <a:effectLst/>
                        </a:rPr>
                        <a:t>CATEGORY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City of Fredericksburg</a:t>
                      </a:r>
                    </a:p>
                  </a:txBody>
                  <a:tcPr marL="68580" marR="68580" marT="0" marB="0" anchor="ctr"/>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King George</a:t>
                      </a:r>
                    </a:p>
                  </a:txBody>
                  <a:tcPr marL="68580" marR="68580" marT="0" marB="0" anchor="ctr"/>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Spotsylvania</a:t>
                      </a:r>
                    </a:p>
                  </a:txBody>
                  <a:tcPr marL="68580" marR="68580" marT="0" marB="0" anchor="ctr"/>
                </a:tc>
                <a:tc>
                  <a:txBody>
                    <a:bodyPr/>
                    <a:lstStyle/>
                    <a:p>
                      <a:pPr marL="0" marR="0" algn="ctr">
                        <a:lnSpc>
                          <a:spcPct val="107000"/>
                        </a:lnSpc>
                        <a:spcBef>
                          <a:spcPts val="0"/>
                        </a:spcBef>
                        <a:spcAft>
                          <a:spcPts val="0"/>
                        </a:spcAft>
                      </a:pPr>
                      <a:r>
                        <a:rPr lang="en-US" sz="2000" dirty="0">
                          <a:effectLst/>
                        </a:rPr>
                        <a:t>Westmoreland Colonial Beach</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13624206"/>
                  </a:ext>
                </a:extLst>
              </a:tr>
              <a:tr h="383672">
                <a:tc>
                  <a:txBody>
                    <a:bodyPr/>
                    <a:lstStyle/>
                    <a:p>
                      <a:pPr marL="0" marR="0" algn="ctr">
                        <a:lnSpc>
                          <a:spcPct val="107000"/>
                        </a:lnSpc>
                        <a:spcBef>
                          <a:spcPts val="0"/>
                        </a:spcBef>
                        <a:spcAft>
                          <a:spcPts val="0"/>
                        </a:spcAft>
                      </a:pPr>
                      <a:r>
                        <a:rPr lang="en-US" sz="2000" b="1" dirty="0">
                          <a:effectLst/>
                        </a:rPr>
                        <a:t>Administrators</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1"/>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nchorCtr="1"/>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27</a:t>
                      </a:r>
                    </a:p>
                  </a:txBody>
                  <a:tcPr marL="68580" marR="68580" marT="0" marB="0" anchorCtr="1"/>
                </a:tc>
                <a:tc>
                  <a:txBody>
                    <a:bodyPr/>
                    <a:lstStyle/>
                    <a:p>
                      <a:pPr marL="0" marR="0" algn="ctr">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extLst>
                  <a:ext uri="{0D108BD9-81ED-4DB2-BD59-A6C34878D82A}">
                    <a16:rowId xmlns:a16="http://schemas.microsoft.com/office/drawing/2014/main" val="477822138"/>
                  </a:ext>
                </a:extLst>
              </a:tr>
              <a:tr h="996298">
                <a:tc>
                  <a:txBody>
                    <a:bodyPr/>
                    <a:lstStyle/>
                    <a:p>
                      <a:pPr marL="0" marR="0" algn="ctr">
                        <a:lnSpc>
                          <a:spcPct val="107000"/>
                        </a:lnSpc>
                        <a:spcBef>
                          <a:spcPts val="0"/>
                        </a:spcBef>
                        <a:spcAft>
                          <a:spcPts val="0"/>
                        </a:spcAft>
                      </a:pPr>
                      <a:r>
                        <a:rPr lang="en-US" sz="2000" b="1" dirty="0">
                          <a:effectLst/>
                        </a:rPr>
                        <a:t>Athletic Trainers, Coaches, Physical Education Teachers</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tabLst>
                          <a:tab pos="308610"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nchorCtr="1"/>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nchorCtr="1"/>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19</a:t>
                      </a:r>
                    </a:p>
                  </a:txBody>
                  <a:tcPr marL="68580" marR="68580" marT="0" marB="0" anchorCtr="1"/>
                </a:tc>
                <a:tc>
                  <a:txBody>
                    <a:bodyPr/>
                    <a:lstStyle/>
                    <a:p>
                      <a:pPr marL="0" marR="0" algn="ctr">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extLst>
                  <a:ext uri="{0D108BD9-81ED-4DB2-BD59-A6C34878D82A}">
                    <a16:rowId xmlns:a16="http://schemas.microsoft.com/office/drawing/2014/main" val="1406444524"/>
                  </a:ext>
                </a:extLst>
              </a:tr>
              <a:tr h="383672">
                <a:tc>
                  <a:txBody>
                    <a:bodyPr/>
                    <a:lstStyle/>
                    <a:p>
                      <a:pPr marL="0" marR="0" algn="ctr">
                        <a:lnSpc>
                          <a:spcPct val="107000"/>
                        </a:lnSpc>
                        <a:spcBef>
                          <a:spcPts val="0"/>
                        </a:spcBef>
                        <a:spcAft>
                          <a:spcPts val="0"/>
                        </a:spcAft>
                      </a:pPr>
                      <a:r>
                        <a:rPr lang="en-US" sz="2000" b="1" dirty="0">
                          <a:effectLst/>
                        </a:rPr>
                        <a:t>Bus Drivers</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extLst>
                  <a:ext uri="{0D108BD9-81ED-4DB2-BD59-A6C34878D82A}">
                    <a16:rowId xmlns:a16="http://schemas.microsoft.com/office/drawing/2014/main" val="1645832789"/>
                  </a:ext>
                </a:extLst>
              </a:tr>
              <a:tr h="658878">
                <a:tc>
                  <a:txBody>
                    <a:bodyPr/>
                    <a:lstStyle/>
                    <a:p>
                      <a:pPr marL="0" marR="0" algn="ctr">
                        <a:lnSpc>
                          <a:spcPct val="107000"/>
                        </a:lnSpc>
                        <a:spcBef>
                          <a:spcPts val="0"/>
                        </a:spcBef>
                        <a:spcAft>
                          <a:spcPts val="0"/>
                        </a:spcAft>
                      </a:pPr>
                      <a:r>
                        <a:rPr lang="en-US" sz="2000" b="1" dirty="0">
                          <a:effectLst/>
                        </a:rPr>
                        <a:t>Classroom Teachers and Teacher Assistants</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42</a:t>
                      </a:r>
                    </a:p>
                  </a:txBody>
                  <a:tcPr marL="68580" marR="68580" marT="0" marB="0" anchorCtr="1"/>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206</a:t>
                      </a:r>
                    </a:p>
                  </a:txBody>
                  <a:tcPr marL="68580" marR="68580" marT="0" marB="0" anchorCtr="1"/>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729</a:t>
                      </a:r>
                    </a:p>
                  </a:txBody>
                  <a:tcPr marL="68580" marR="68580" marT="0" marB="0" anchorCtr="1"/>
                </a:tc>
                <a:tc>
                  <a:txBody>
                    <a:bodyPr/>
                    <a:lstStyle/>
                    <a:p>
                      <a:pPr marL="0" marR="0" algn="ctr">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extLst>
                  <a:ext uri="{0D108BD9-81ED-4DB2-BD59-A6C34878D82A}">
                    <a16:rowId xmlns:a16="http://schemas.microsoft.com/office/drawing/2014/main" val="1730648734"/>
                  </a:ext>
                </a:extLst>
              </a:tr>
              <a:tr h="383672">
                <a:tc>
                  <a:txBody>
                    <a:bodyPr/>
                    <a:lstStyle/>
                    <a:p>
                      <a:pPr marL="0" marR="0" algn="ctr">
                        <a:lnSpc>
                          <a:spcPct val="107000"/>
                        </a:lnSpc>
                        <a:spcBef>
                          <a:spcPts val="0"/>
                        </a:spcBef>
                        <a:spcAft>
                          <a:spcPts val="0"/>
                        </a:spcAft>
                      </a:pPr>
                      <a:r>
                        <a:rPr lang="en-US" sz="2000" b="1" dirty="0">
                          <a:effectLst/>
                        </a:rPr>
                        <a:t>Computer Lab Teacher</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1"/>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1"/>
                </a:tc>
                <a:tc>
                  <a:txBody>
                    <a:bodyPr/>
                    <a:lstStyle/>
                    <a:p>
                      <a:pPr marL="0" marR="0" algn="ctr">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extLst>
                  <a:ext uri="{0D108BD9-81ED-4DB2-BD59-A6C34878D82A}">
                    <a16:rowId xmlns:a16="http://schemas.microsoft.com/office/drawing/2014/main" val="2715421855"/>
                  </a:ext>
                </a:extLst>
              </a:tr>
              <a:tr h="383672">
                <a:tc>
                  <a:txBody>
                    <a:bodyPr/>
                    <a:lstStyle/>
                    <a:p>
                      <a:pPr marL="0" marR="0" algn="ctr">
                        <a:lnSpc>
                          <a:spcPct val="107000"/>
                        </a:lnSpc>
                        <a:spcBef>
                          <a:spcPts val="0"/>
                        </a:spcBef>
                        <a:spcAft>
                          <a:spcPts val="0"/>
                        </a:spcAft>
                      </a:pPr>
                      <a:r>
                        <a:rPr lang="en-US" sz="2000" b="1" dirty="0">
                          <a:effectLst/>
                        </a:rPr>
                        <a:t>Food Service Staff</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15</a:t>
                      </a:r>
                    </a:p>
                  </a:txBody>
                  <a:tcPr marL="68580" marR="68580" marT="0" marB="0" anchorCtr="1"/>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nchorCtr="1"/>
                </a:tc>
                <a:tc>
                  <a:txBody>
                    <a:bodyPr/>
                    <a:lstStyle/>
                    <a:p>
                      <a:pPr marL="0" marR="0" algn="ctr">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extLst>
                  <a:ext uri="{0D108BD9-81ED-4DB2-BD59-A6C34878D82A}">
                    <a16:rowId xmlns:a16="http://schemas.microsoft.com/office/drawing/2014/main" val="3626857660"/>
                  </a:ext>
                </a:extLst>
              </a:tr>
              <a:tr h="383672">
                <a:tc>
                  <a:txBody>
                    <a:bodyPr/>
                    <a:lstStyle/>
                    <a:p>
                      <a:pPr marL="0" marR="0" algn="ctr">
                        <a:lnSpc>
                          <a:spcPct val="107000"/>
                        </a:lnSpc>
                        <a:spcBef>
                          <a:spcPts val="0"/>
                        </a:spcBef>
                        <a:spcAft>
                          <a:spcPts val="0"/>
                        </a:spcAft>
                      </a:pPr>
                      <a:r>
                        <a:rPr lang="en-US" sz="2000" b="1" dirty="0">
                          <a:effectLst/>
                        </a:rPr>
                        <a:t>Librarian</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nchorCtr="1"/>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15</a:t>
                      </a:r>
                    </a:p>
                  </a:txBody>
                  <a:tcPr marL="68580" marR="68580" marT="0" marB="0" anchorCtr="1"/>
                </a:tc>
                <a:tc>
                  <a:txBody>
                    <a:bodyPr/>
                    <a:lstStyle/>
                    <a:p>
                      <a:pPr marL="0" marR="0" algn="ctr">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extLst>
                  <a:ext uri="{0D108BD9-81ED-4DB2-BD59-A6C34878D82A}">
                    <a16:rowId xmlns:a16="http://schemas.microsoft.com/office/drawing/2014/main" val="2915530603"/>
                  </a:ext>
                </a:extLst>
              </a:tr>
              <a:tr h="383672">
                <a:tc>
                  <a:txBody>
                    <a:bodyPr/>
                    <a:lstStyle/>
                    <a:p>
                      <a:pPr marL="0" marR="0" algn="ctr">
                        <a:lnSpc>
                          <a:spcPct val="107000"/>
                        </a:lnSpc>
                        <a:spcBef>
                          <a:spcPts val="0"/>
                        </a:spcBef>
                        <a:spcAft>
                          <a:spcPts val="0"/>
                        </a:spcAft>
                      </a:pPr>
                      <a:r>
                        <a:rPr lang="en-US" sz="2000" b="1" dirty="0">
                          <a:effectLst/>
                        </a:rPr>
                        <a:t>Office Staff</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nchorCtr="1"/>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nchorCtr="1"/>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58</a:t>
                      </a:r>
                    </a:p>
                  </a:txBody>
                  <a:tcPr marL="68580" marR="68580" marT="0" marB="0" anchorCtr="1"/>
                </a:tc>
                <a:tc>
                  <a:txBody>
                    <a:bodyPr/>
                    <a:lstStyle/>
                    <a:p>
                      <a:pPr marL="0" marR="0" algn="ctr">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extLst>
                  <a:ext uri="{0D108BD9-81ED-4DB2-BD59-A6C34878D82A}">
                    <a16:rowId xmlns:a16="http://schemas.microsoft.com/office/drawing/2014/main" val="293174405"/>
                  </a:ext>
                </a:extLst>
              </a:tr>
              <a:tr h="996298">
                <a:tc>
                  <a:txBody>
                    <a:bodyPr/>
                    <a:lstStyle/>
                    <a:p>
                      <a:pPr marL="0" marR="0" algn="ctr">
                        <a:lnSpc>
                          <a:spcPct val="107000"/>
                        </a:lnSpc>
                        <a:spcBef>
                          <a:spcPts val="0"/>
                        </a:spcBef>
                        <a:spcAft>
                          <a:spcPts val="0"/>
                        </a:spcAft>
                      </a:pPr>
                      <a:r>
                        <a:rPr lang="en-US" sz="2000" b="1" dirty="0">
                          <a:effectLst/>
                        </a:rPr>
                        <a:t>Other Staff</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3</a:t>
                      </a:r>
                    </a:p>
                  </a:txBody>
                  <a:tcPr marL="0" marR="0" marT="0" marB="0" anchorCtr="1"/>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17</a:t>
                      </a:r>
                    </a:p>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School Board</a:t>
                      </a:r>
                    </a:p>
                  </a:txBody>
                  <a:tcPr marL="0" marR="0" marT="0" marB="0" anchorCtr="1"/>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67</a:t>
                      </a:r>
                    </a:p>
                  </a:txBody>
                  <a:tcPr marL="0" marR="0" marT="0" marB="0" anchorCtr="1"/>
                </a:tc>
                <a:tc>
                  <a:txBody>
                    <a:bodyPr/>
                    <a:lstStyle/>
                    <a:p>
                      <a:pPr marL="0" marR="0" algn="ctr">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1"/>
                </a:tc>
                <a:extLst>
                  <a:ext uri="{0D108BD9-81ED-4DB2-BD59-A6C34878D82A}">
                    <a16:rowId xmlns:a16="http://schemas.microsoft.com/office/drawing/2014/main" val="2007487431"/>
                  </a:ext>
                </a:extLst>
              </a:tr>
              <a:tr h="658878">
                <a:tc>
                  <a:txBody>
                    <a:bodyPr/>
                    <a:lstStyle/>
                    <a:p>
                      <a:pPr marL="0" marR="0" algn="ctr">
                        <a:lnSpc>
                          <a:spcPct val="107000"/>
                        </a:lnSpc>
                        <a:spcBef>
                          <a:spcPts val="0"/>
                        </a:spcBef>
                        <a:spcAft>
                          <a:spcPts val="0"/>
                        </a:spcAft>
                      </a:pPr>
                      <a:r>
                        <a:rPr lang="en-US" sz="2000" b="1" dirty="0">
                          <a:effectLst/>
                        </a:rPr>
                        <a:t>School Nurses and Assistants</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14</a:t>
                      </a:r>
                    </a:p>
                  </a:txBody>
                  <a:tcPr marL="68580" marR="68580" marT="0" marB="0" anchorCtr="1"/>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29</a:t>
                      </a:r>
                    </a:p>
                  </a:txBody>
                  <a:tcPr marL="68580" marR="68580" marT="0" marB="0" anchorCtr="1"/>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152</a:t>
                      </a:r>
                    </a:p>
                  </a:txBody>
                  <a:tcPr marL="68580" marR="68580" marT="0" marB="0" anchorCtr="1"/>
                </a:tc>
                <a:tc>
                  <a:txBody>
                    <a:bodyPr/>
                    <a:lstStyle/>
                    <a:p>
                      <a:pPr marL="0" marR="0" algn="ctr">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5</a:t>
                      </a:r>
                    </a:p>
                  </a:txBody>
                  <a:tcPr marL="68580" marR="68580" marT="0" marB="0" anchorCtr="1"/>
                </a:tc>
                <a:extLst>
                  <a:ext uri="{0D108BD9-81ED-4DB2-BD59-A6C34878D82A}">
                    <a16:rowId xmlns:a16="http://schemas.microsoft.com/office/drawing/2014/main" val="2269380202"/>
                  </a:ext>
                </a:extLst>
              </a:tr>
              <a:tr h="383672">
                <a:tc>
                  <a:txBody>
                    <a:bodyPr/>
                    <a:lstStyle/>
                    <a:p>
                      <a:pPr marL="0" marR="0" algn="ctr">
                        <a:lnSpc>
                          <a:spcPct val="107000"/>
                        </a:lnSpc>
                        <a:spcBef>
                          <a:spcPts val="0"/>
                        </a:spcBef>
                        <a:spcAft>
                          <a:spcPts val="0"/>
                        </a:spcAft>
                      </a:pPr>
                      <a:r>
                        <a:rPr lang="en-US" sz="2000" b="1" dirty="0">
                          <a:effectLst/>
                        </a:rPr>
                        <a:t>Totals</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85</a:t>
                      </a:r>
                    </a:p>
                  </a:txBody>
                  <a:tcPr marL="68580" marR="68580" marT="0" marB="0" anchorCtr="1"/>
                </a:tc>
                <a:tc>
                  <a:txBody>
                    <a:bodyPr/>
                    <a:lstStyle/>
                    <a:p>
                      <a:pPr marL="0" marR="0" algn="ctr">
                        <a:lnSpc>
                          <a:spcPct val="107000"/>
                        </a:lnSpc>
                        <a:spcBef>
                          <a:spcPts val="0"/>
                        </a:spcBef>
                        <a:spcAft>
                          <a:spcPts val="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249</a:t>
                      </a:r>
                    </a:p>
                  </a:txBody>
                  <a:tcPr marL="68580" marR="68580" marT="0" marB="0" anchorCtr="1"/>
                </a:tc>
                <a:tc>
                  <a:txBody>
                    <a:bodyPr/>
                    <a:lstStyle/>
                    <a:p>
                      <a:pPr marL="0" marR="0" algn="ctr">
                        <a:lnSpc>
                          <a:spcPct val="107000"/>
                        </a:lnSpc>
                        <a:spcBef>
                          <a:spcPts val="0"/>
                        </a:spcBef>
                        <a:spcAft>
                          <a:spcPts val="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1080</a:t>
                      </a:r>
                    </a:p>
                  </a:txBody>
                  <a:tcPr marL="68580" marR="68580" marT="0" marB="0" anchorCtr="1"/>
                </a:tc>
                <a:tc>
                  <a:txBody>
                    <a:bodyPr/>
                    <a:lstStyle/>
                    <a:p>
                      <a:pPr marL="0" marR="0" algn="ctr">
                        <a:lnSpc>
                          <a:spcPct val="107000"/>
                        </a:lnSpc>
                        <a:spcBef>
                          <a:spcPts val="0"/>
                        </a:spcBef>
                        <a:spcAft>
                          <a:spcPts val="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5</a:t>
                      </a:r>
                    </a:p>
                  </a:txBody>
                  <a:tcPr marL="68580" marR="68580" marT="0" marB="0" anchorCtr="1"/>
                </a:tc>
                <a:extLst>
                  <a:ext uri="{0D108BD9-81ED-4DB2-BD59-A6C34878D82A}">
                    <a16:rowId xmlns:a16="http://schemas.microsoft.com/office/drawing/2014/main" val="3153617592"/>
                  </a:ext>
                </a:extLst>
              </a:tr>
            </a:tbl>
          </a:graphicData>
        </a:graphic>
      </p:graphicFrame>
    </p:spTree>
    <p:extLst>
      <p:ext uri="{BB962C8B-B14F-4D97-AF65-F5344CB8AC3E}">
        <p14:creationId xmlns:p14="http://schemas.microsoft.com/office/powerpoint/2010/main" val="15386630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36A7C-EA51-4521-A8D8-E135E3F92805}"/>
              </a:ext>
            </a:extLst>
          </p:cNvPr>
          <p:cNvSpPr>
            <a:spLocks noGrp="1"/>
          </p:cNvSpPr>
          <p:nvPr>
            <p:ph type="title"/>
          </p:nvPr>
        </p:nvSpPr>
        <p:spPr/>
        <p:txBody>
          <a:bodyPr/>
          <a:lstStyle/>
          <a:p>
            <a:r>
              <a:rPr lang="en-US" dirty="0"/>
              <a:t>Sustainability</a:t>
            </a:r>
          </a:p>
        </p:txBody>
      </p:sp>
      <p:sp>
        <p:nvSpPr>
          <p:cNvPr id="3" name="Content Placeholder 2">
            <a:extLst>
              <a:ext uri="{FF2B5EF4-FFF2-40B4-BE49-F238E27FC236}">
                <a16:creationId xmlns:a16="http://schemas.microsoft.com/office/drawing/2014/main" id="{14CFD9A0-739B-41A0-99C3-B3D5B3F0BE50}"/>
              </a:ext>
            </a:extLst>
          </p:cNvPr>
          <p:cNvSpPr>
            <a:spLocks noGrp="1"/>
          </p:cNvSpPr>
          <p:nvPr>
            <p:ph idx="1"/>
          </p:nvPr>
        </p:nvSpPr>
        <p:spPr/>
        <p:txBody>
          <a:bodyPr>
            <a:normAutofit fontScale="92500"/>
          </a:bodyPr>
          <a:lstStyle/>
          <a:p>
            <a:r>
              <a:rPr lang="en-US" dirty="0"/>
              <a:t>Lions Clubs adoption of school districts</a:t>
            </a:r>
          </a:p>
          <a:p>
            <a:r>
              <a:rPr lang="en-US" dirty="0"/>
              <a:t>School Districts pay for licenses</a:t>
            </a:r>
          </a:p>
          <a:p>
            <a:r>
              <a:rPr lang="en-US" dirty="0"/>
              <a:t>Charitable Donations to the Virginia Diabetes  or District 24-L LEARNS program</a:t>
            </a:r>
          </a:p>
          <a:p>
            <a:r>
              <a:rPr lang="en-US" dirty="0"/>
              <a:t>Identify community group or organization to support ongoing purchase of licenses</a:t>
            </a:r>
          </a:p>
          <a:p>
            <a:pPr marL="514350" lvl="1" indent="-285750">
              <a:buFont typeface="Wingdings" panose="05000000000000000000" pitchFamily="2" charset="2"/>
              <a:buChar char="v"/>
            </a:pPr>
            <a:r>
              <a:rPr lang="en-US" dirty="0"/>
              <a:t>	PTA</a:t>
            </a:r>
          </a:p>
          <a:p>
            <a:pPr marL="514350" lvl="1" indent="-285750">
              <a:buFont typeface="Wingdings" panose="05000000000000000000" pitchFamily="2" charset="2"/>
              <a:buChar char="v"/>
            </a:pPr>
            <a:r>
              <a:rPr lang="en-US" dirty="0"/>
              <a:t>Diabetes support groups</a:t>
            </a:r>
          </a:p>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873686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252FE-169E-402D-8A38-DC0BDC4A576F}"/>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1E46F627-7840-4D16-890A-D26BCEA55F7A}"/>
              </a:ext>
            </a:extLst>
          </p:cNvPr>
          <p:cNvSpPr>
            <a:spLocks noGrp="1"/>
          </p:cNvSpPr>
          <p:nvPr>
            <p:ph idx="1"/>
          </p:nvPr>
        </p:nvSpPr>
        <p:spPr/>
        <p:txBody>
          <a:bodyPr/>
          <a:lstStyle/>
          <a:p>
            <a:r>
              <a:rPr lang="en-US" dirty="0"/>
              <a:t>Automatically re-enroll all school districts in the program</a:t>
            </a:r>
          </a:p>
          <a:p>
            <a:r>
              <a:rPr lang="en-US" dirty="0"/>
              <a:t>Enroll those school districts not enrolled</a:t>
            </a:r>
          </a:p>
          <a:p>
            <a:r>
              <a:rPr lang="en-US" dirty="0"/>
              <a:t>Increase outreach to private schools within the geographic boundaries</a:t>
            </a:r>
          </a:p>
          <a:p>
            <a:r>
              <a:rPr lang="en-US" dirty="0"/>
              <a:t>Identify other funding sources to expand program to entire Commonwealth </a:t>
            </a:r>
          </a:p>
          <a:p>
            <a:r>
              <a:rPr lang="en-US" dirty="0"/>
              <a:t>Media outreach to publicize program and successes</a:t>
            </a:r>
          </a:p>
          <a:p>
            <a:r>
              <a:rPr lang="en-US" dirty="0"/>
              <a:t>Seek sustainability </a:t>
            </a:r>
          </a:p>
        </p:txBody>
      </p:sp>
    </p:spTree>
    <p:extLst>
      <p:ext uri="{BB962C8B-B14F-4D97-AF65-F5344CB8AC3E}">
        <p14:creationId xmlns:p14="http://schemas.microsoft.com/office/powerpoint/2010/main" val="3258146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A4547-2FE8-4315-ADEF-BECAC7C4497D}"/>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2133701E-4D1F-4982-BD19-F0D788736437}"/>
              </a:ext>
            </a:extLst>
          </p:cNvPr>
          <p:cNvSpPr>
            <a:spLocks noGrp="1"/>
          </p:cNvSpPr>
          <p:nvPr>
            <p:ph idx="1"/>
          </p:nvPr>
        </p:nvSpPr>
        <p:spPr/>
        <p:txBody>
          <a:bodyPr>
            <a:normAutofit fontScale="85000" lnSpcReduction="20000"/>
          </a:bodyPr>
          <a:lstStyle/>
          <a:p>
            <a:r>
              <a:rPr lang="en-US" dirty="0"/>
              <a:t>Contact Information:</a:t>
            </a:r>
          </a:p>
          <a:p>
            <a:r>
              <a:rPr lang="en-US" dirty="0"/>
              <a:t>Lion Kathy Gold kathy@virginiadiabetes.org</a:t>
            </a:r>
          </a:p>
          <a:p>
            <a:r>
              <a:rPr lang="en-US" dirty="0"/>
              <a:t>Checks: </a:t>
            </a:r>
          </a:p>
          <a:p>
            <a:pPr marL="514350" lvl="1" indent="-285750">
              <a:spcBef>
                <a:spcPts val="1000"/>
              </a:spcBef>
              <a:buFont typeface="Wingdings" panose="05000000000000000000" pitchFamily="2" charset="2"/>
              <a:buChar char="v"/>
            </a:pPr>
            <a:r>
              <a:rPr lang="en-US" sz="2000" dirty="0"/>
              <a:t>LEARNS to Lions District 24-L Treasurer</a:t>
            </a:r>
          </a:p>
          <a:p>
            <a:pPr marL="514350" indent="-285750">
              <a:buFont typeface="Wingdings" panose="05000000000000000000" pitchFamily="2" charset="2"/>
              <a:buChar char="v"/>
            </a:pPr>
            <a:r>
              <a:rPr lang="en-US" dirty="0"/>
              <a:t>501c3 Account: LEARNS mail to Harry </a:t>
            </a:r>
            <a:r>
              <a:rPr lang="en-US" dirty="0" err="1"/>
              <a:t>Leipfert</a:t>
            </a:r>
            <a:r>
              <a:rPr lang="en-US" dirty="0"/>
              <a:t> at </a:t>
            </a:r>
            <a:r>
              <a:rPr lang="en-US" u="sng" dirty="0">
                <a:solidFill>
                  <a:srgbClr val="0000FF"/>
                </a:solidFill>
                <a:effectLst/>
                <a:latin typeface="Calibri" panose="020F0502020204030204" pitchFamily="34" charset="0"/>
                <a:ea typeface="Calibri" panose="020F0502020204030204" pitchFamily="34" charset="0"/>
                <a:hlinkClick r:id="rId2"/>
              </a:rPr>
              <a:t>hsleipfert@gmail.com</a:t>
            </a:r>
            <a:r>
              <a:rPr lang="en-US" u="sng" dirty="0">
                <a:solidFill>
                  <a:srgbClr val="0000FF"/>
                </a:solidFill>
                <a:latin typeface="Calibri" panose="020F0502020204030204" pitchFamily="34" charset="0"/>
                <a:ea typeface="Calibri" panose="020F0502020204030204" pitchFamily="34" charset="0"/>
              </a:rPr>
              <a:t> </a:t>
            </a:r>
            <a:endParaRPr lang="en-US" u="sng" dirty="0">
              <a:solidFill>
                <a:schemeClr val="tx1"/>
              </a:solidFill>
              <a:latin typeface="Calibri" panose="020F0502020204030204" pitchFamily="34" charset="0"/>
              <a:ea typeface="Calibri" panose="020F0502020204030204" pitchFamily="34" charset="0"/>
            </a:endParaRPr>
          </a:p>
          <a:p>
            <a:pPr marL="514350" lvl="1" indent="-285750">
              <a:buFont typeface="Wingdings" panose="05000000000000000000" pitchFamily="2" charset="2"/>
              <a:buChar char="v"/>
            </a:pPr>
            <a:r>
              <a:rPr lang="en-US" sz="2000" dirty="0"/>
              <a:t>Virginia Diabetes Council  </a:t>
            </a:r>
            <a:r>
              <a:rPr lang="en-US" dirty="0">
                <a:hlinkClick r:id="rId3"/>
              </a:rPr>
              <a:t>LEARNS Project – Virginia Diabetes Council</a:t>
            </a:r>
            <a:endParaRPr lang="en-US" dirty="0"/>
          </a:p>
          <a:p>
            <a:r>
              <a:rPr lang="en-US" dirty="0"/>
              <a:t>Mail donation to: </a:t>
            </a:r>
          </a:p>
          <a:p>
            <a:pPr marL="34290" lvl="2" indent="0">
              <a:spcBef>
                <a:spcPts val="0"/>
              </a:spcBef>
              <a:buNone/>
            </a:pPr>
            <a:r>
              <a:rPr lang="en-US" sz="2000" b="0" dirty="0"/>
              <a:t>	Harry </a:t>
            </a:r>
            <a:r>
              <a:rPr lang="en-US" sz="2000" b="0" dirty="0" err="1"/>
              <a:t>Leipfert</a:t>
            </a:r>
            <a:r>
              <a:rPr lang="en-US" sz="2000" b="0" dirty="0"/>
              <a:t>,</a:t>
            </a:r>
          </a:p>
          <a:p>
            <a:pPr marL="34290" lvl="2" indent="0">
              <a:spcBef>
                <a:spcPts val="0"/>
              </a:spcBef>
              <a:buNone/>
            </a:pPr>
            <a:r>
              <a:rPr lang="en-US" sz="2000" b="0" dirty="0"/>
              <a:t>	2257 Cedar Grove Rd.</a:t>
            </a:r>
          </a:p>
          <a:p>
            <a:pPr marL="34290" lvl="2" indent="0">
              <a:spcBef>
                <a:spcPts val="0"/>
              </a:spcBef>
              <a:buNone/>
            </a:pPr>
            <a:r>
              <a:rPr lang="en-US" sz="2000" b="0" dirty="0"/>
              <a:t>	Winchester, VA 22603</a:t>
            </a:r>
          </a:p>
          <a:p>
            <a:pPr lvl="1"/>
            <a:endParaRPr lang="en-US" sz="1600" dirty="0">
              <a:solidFill>
                <a:srgbClr val="000000"/>
              </a:solidFill>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2381703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49004-2D37-4D70-90BE-E77258EC9060}"/>
              </a:ext>
            </a:extLst>
          </p:cNvPr>
          <p:cNvSpPr>
            <a:spLocks noGrp="1"/>
          </p:cNvSpPr>
          <p:nvPr>
            <p:ph type="title"/>
          </p:nvPr>
        </p:nvSpPr>
        <p:spPr>
          <a:xfrm>
            <a:off x="1069848" y="415996"/>
            <a:ext cx="9381133" cy="1344753"/>
          </a:xfrm>
        </p:spPr>
        <p:txBody>
          <a:bodyPr/>
          <a:lstStyle/>
          <a:p>
            <a:r>
              <a:rPr lang="en-US" dirty="0"/>
              <a:t>Mission and Vision				</a:t>
            </a:r>
          </a:p>
        </p:txBody>
      </p:sp>
      <p:sp>
        <p:nvSpPr>
          <p:cNvPr id="3" name="Content Placeholder 2">
            <a:extLst>
              <a:ext uri="{FF2B5EF4-FFF2-40B4-BE49-F238E27FC236}">
                <a16:creationId xmlns:a16="http://schemas.microsoft.com/office/drawing/2014/main" id="{DF76F86F-04F5-48B0-8A9E-733C61C5EA01}"/>
              </a:ext>
            </a:extLst>
          </p:cNvPr>
          <p:cNvSpPr>
            <a:spLocks noGrp="1"/>
          </p:cNvSpPr>
          <p:nvPr>
            <p:ph idx="1"/>
          </p:nvPr>
        </p:nvSpPr>
        <p:spPr/>
        <p:txBody>
          <a:bodyPr/>
          <a:lstStyle/>
          <a:p>
            <a:pPr marL="0" marR="0" algn="ctr">
              <a:lnSpc>
                <a:spcPct val="107000"/>
              </a:lnSpc>
              <a:spcBef>
                <a:spcPts val="0"/>
              </a:spcBef>
              <a:spcAft>
                <a:spcPts val="0"/>
              </a:spcAft>
            </a:pPr>
            <a:endPar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lnSpc>
                <a:spcPct val="107000"/>
              </a:lnSpc>
              <a:spcBef>
                <a:spcPts val="0"/>
              </a:spcBef>
              <a:spcAft>
                <a:spcPts val="0"/>
              </a:spcAft>
              <a:buNone/>
            </a:pP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LEARNS Mission Statement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 provide a source of sustained funding and ongoing support to all Virginia school divisions in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order to provide standardized and equitable professional development for school staff in the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management of care for students with diabetes.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endPar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lnSpc>
                <a:spcPct val="107000"/>
              </a:lnSpc>
              <a:spcBef>
                <a:spcPts val="0"/>
              </a:spcBef>
              <a:spcAft>
                <a:spcPts val="0"/>
              </a:spcAft>
              <a:buNone/>
            </a:pPr>
            <a:endPar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lnSpc>
                <a:spcPct val="107000"/>
              </a:lnSpc>
              <a:spcBef>
                <a:spcPts val="0"/>
              </a:spcBef>
              <a:spcAft>
                <a:spcPts val="0"/>
              </a:spcAft>
              <a:buNone/>
            </a:pP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LEARNS Vision Statement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Facilitating standardized and purposeful diabetes education of school staff members responsible for managing care of students with diabetes.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5" name="Picture 4">
            <a:extLst>
              <a:ext uri="{FF2B5EF4-FFF2-40B4-BE49-F238E27FC236}">
                <a16:creationId xmlns:a16="http://schemas.microsoft.com/office/drawing/2014/main" id="{9D59FD9C-804F-4F9B-81E3-3598A5B9E06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267825" y="533400"/>
            <a:ext cx="1095375" cy="1227349"/>
          </a:xfrm>
          <a:prstGeom prst="rect">
            <a:avLst/>
          </a:prstGeom>
          <a:noFill/>
          <a:ln>
            <a:noFill/>
          </a:ln>
        </p:spPr>
      </p:pic>
    </p:spTree>
    <p:extLst>
      <p:ext uri="{BB962C8B-B14F-4D97-AF65-F5344CB8AC3E}">
        <p14:creationId xmlns:p14="http://schemas.microsoft.com/office/powerpoint/2010/main" val="2081520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B6957-737D-4D6A-9089-41A57B59BE4B}"/>
              </a:ext>
            </a:extLst>
          </p:cNvPr>
          <p:cNvSpPr>
            <a:spLocks noGrp="1"/>
          </p:cNvSpPr>
          <p:nvPr>
            <p:ph type="title"/>
          </p:nvPr>
        </p:nvSpPr>
        <p:spPr/>
        <p:txBody>
          <a:bodyPr/>
          <a:lstStyle/>
          <a:p>
            <a:r>
              <a:rPr lang="en-US" dirty="0"/>
              <a:t>What is LEARNS?				        </a:t>
            </a:r>
          </a:p>
        </p:txBody>
      </p:sp>
      <p:sp>
        <p:nvSpPr>
          <p:cNvPr id="3" name="Content Placeholder 2">
            <a:extLst>
              <a:ext uri="{FF2B5EF4-FFF2-40B4-BE49-F238E27FC236}">
                <a16:creationId xmlns:a16="http://schemas.microsoft.com/office/drawing/2014/main" id="{1145BE1E-1B65-4173-8398-0ECB5DF41EB9}"/>
              </a:ext>
            </a:extLst>
          </p:cNvPr>
          <p:cNvSpPr>
            <a:spLocks noGrp="1"/>
          </p:cNvSpPr>
          <p:nvPr>
            <p:ph idx="1"/>
          </p:nvPr>
        </p:nvSpPr>
        <p:spPr/>
        <p:txBody>
          <a:bodyPr/>
          <a:lstStyle/>
          <a:p>
            <a:r>
              <a:rPr lang="en-US" dirty="0"/>
              <a:t>E-learning program</a:t>
            </a:r>
          </a:p>
          <a:p>
            <a:r>
              <a:rPr lang="en-US" dirty="0"/>
              <a:t>Care of children living with diabetes during the school day</a:t>
            </a:r>
          </a:p>
          <a:p>
            <a:r>
              <a:rPr lang="en-US" dirty="0"/>
              <a:t>School Nurse and Health Assistants</a:t>
            </a:r>
          </a:p>
          <a:p>
            <a:r>
              <a:rPr lang="en-US" dirty="0"/>
              <a:t>School Personnel</a:t>
            </a:r>
          </a:p>
          <a:p>
            <a:r>
              <a:rPr lang="en-US" dirty="0"/>
              <a:t>Provides 6 Continuing Education Credits every 2 years</a:t>
            </a:r>
          </a:p>
          <a:p>
            <a:r>
              <a:rPr lang="en-US" dirty="0"/>
              <a:t>Meets Virginia Code for educational requirement for the care of children living with diabetes for school personnel</a:t>
            </a:r>
          </a:p>
          <a:p>
            <a:endParaRPr lang="en-US" dirty="0"/>
          </a:p>
        </p:txBody>
      </p:sp>
      <p:pic>
        <p:nvPicPr>
          <p:cNvPr id="4" name="Picture 3">
            <a:extLst>
              <a:ext uri="{FF2B5EF4-FFF2-40B4-BE49-F238E27FC236}">
                <a16:creationId xmlns:a16="http://schemas.microsoft.com/office/drawing/2014/main" id="{B5AFB630-CD55-4D1D-BB1D-E06D3A9CB2E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153525" y="257016"/>
            <a:ext cx="1277302" cy="1457483"/>
          </a:xfrm>
          <a:prstGeom prst="rect">
            <a:avLst/>
          </a:prstGeom>
          <a:noFill/>
          <a:ln>
            <a:noFill/>
          </a:ln>
        </p:spPr>
      </p:pic>
    </p:spTree>
    <p:extLst>
      <p:ext uri="{BB962C8B-B14F-4D97-AF65-F5344CB8AC3E}">
        <p14:creationId xmlns:p14="http://schemas.microsoft.com/office/powerpoint/2010/main" val="3880519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50A28-5B2B-433A-8678-A5B8E6F52C28}"/>
              </a:ext>
            </a:extLst>
          </p:cNvPr>
          <p:cNvSpPr>
            <a:spLocks noGrp="1"/>
          </p:cNvSpPr>
          <p:nvPr>
            <p:ph type="title"/>
          </p:nvPr>
        </p:nvSpPr>
        <p:spPr/>
        <p:txBody>
          <a:bodyPr/>
          <a:lstStyle/>
          <a:p>
            <a:r>
              <a:rPr lang="en-US" dirty="0"/>
              <a:t>LEARNS Grant				</a:t>
            </a:r>
          </a:p>
        </p:txBody>
      </p:sp>
      <p:sp>
        <p:nvSpPr>
          <p:cNvPr id="3" name="Content Placeholder 2">
            <a:extLst>
              <a:ext uri="{FF2B5EF4-FFF2-40B4-BE49-F238E27FC236}">
                <a16:creationId xmlns:a16="http://schemas.microsoft.com/office/drawing/2014/main" id="{FCB76597-38F4-48B5-901E-BBA2213CA99B}"/>
              </a:ext>
            </a:extLst>
          </p:cNvPr>
          <p:cNvSpPr>
            <a:spLocks noGrp="1"/>
          </p:cNvSpPr>
          <p:nvPr>
            <p:ph idx="1"/>
          </p:nvPr>
        </p:nvSpPr>
        <p:spPr/>
        <p:txBody>
          <a:bodyPr>
            <a:normAutofit fontScale="92500" lnSpcReduction="10000"/>
          </a:bodyPr>
          <a:lstStyle/>
          <a:p>
            <a:r>
              <a:rPr lang="en-US" sz="2800" dirty="0"/>
              <a:t>Collaborative effort of:</a:t>
            </a:r>
          </a:p>
          <a:p>
            <a:pPr lvl="1">
              <a:buFont typeface="Wingdings" panose="05000000000000000000" pitchFamily="2" charset="2"/>
              <a:buChar char="v"/>
            </a:pPr>
            <a:r>
              <a:rPr lang="en-US" sz="2400" dirty="0"/>
              <a:t>Lions District 24-L</a:t>
            </a:r>
          </a:p>
          <a:p>
            <a:pPr lvl="1">
              <a:buFont typeface="Wingdings" panose="05000000000000000000" pitchFamily="2" charset="2"/>
              <a:buChar char="v"/>
            </a:pPr>
            <a:r>
              <a:rPr lang="en-US" sz="2400" dirty="0"/>
              <a:t>Lions Clubs International Foundation</a:t>
            </a:r>
          </a:p>
          <a:p>
            <a:pPr lvl="1">
              <a:buFont typeface="Wingdings" panose="05000000000000000000" pitchFamily="2" charset="2"/>
              <a:buChar char="v"/>
            </a:pPr>
            <a:r>
              <a:rPr lang="en-US" sz="2400" dirty="0"/>
              <a:t>Virginia Diabetes Council</a:t>
            </a:r>
          </a:p>
          <a:p>
            <a:pPr lvl="1">
              <a:buFont typeface="Wingdings" panose="05000000000000000000" pitchFamily="2" charset="2"/>
              <a:buChar char="v"/>
            </a:pPr>
            <a:r>
              <a:rPr lang="en-US" sz="2400" dirty="0"/>
              <a:t>Virginia Department of Education</a:t>
            </a:r>
          </a:p>
          <a:p>
            <a:pPr lvl="1">
              <a:buFont typeface="Wingdings" panose="05000000000000000000" pitchFamily="2" charset="2"/>
              <a:buChar char="v"/>
            </a:pPr>
            <a:r>
              <a:rPr lang="en-US" sz="2400" dirty="0"/>
              <a:t>Virginia Department of Health</a:t>
            </a:r>
          </a:p>
          <a:p>
            <a:pPr lvl="1">
              <a:buFont typeface="Wingdings" panose="05000000000000000000" pitchFamily="2" charset="2"/>
              <a:buChar char="v"/>
            </a:pPr>
            <a:r>
              <a:rPr lang="en-US" sz="2400" dirty="0"/>
              <a:t>Virginia Association of School Nurses</a:t>
            </a:r>
          </a:p>
          <a:p>
            <a:pPr lvl="1">
              <a:buFont typeface="Wingdings" panose="05000000000000000000" pitchFamily="2" charset="2"/>
              <a:buChar char="v"/>
            </a:pPr>
            <a:r>
              <a:rPr lang="en-US" sz="2400" dirty="0"/>
              <a:t>Virginia Association of Diabetes Education and Care Specialists</a:t>
            </a:r>
          </a:p>
        </p:txBody>
      </p:sp>
      <p:pic>
        <p:nvPicPr>
          <p:cNvPr id="4" name="Picture 3">
            <a:extLst>
              <a:ext uri="{FF2B5EF4-FFF2-40B4-BE49-F238E27FC236}">
                <a16:creationId xmlns:a16="http://schemas.microsoft.com/office/drawing/2014/main" id="{542BB3F8-C3B4-4017-B8A4-DEEDC91F840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153525" y="257016"/>
            <a:ext cx="1277302" cy="1457483"/>
          </a:xfrm>
          <a:prstGeom prst="rect">
            <a:avLst/>
          </a:prstGeom>
          <a:noFill/>
          <a:ln>
            <a:noFill/>
          </a:ln>
        </p:spPr>
      </p:pic>
    </p:spTree>
    <p:extLst>
      <p:ext uri="{BB962C8B-B14F-4D97-AF65-F5344CB8AC3E}">
        <p14:creationId xmlns:p14="http://schemas.microsoft.com/office/powerpoint/2010/main" val="4060247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B3C19-2622-4D0A-9925-E8A6C11C291A}"/>
              </a:ext>
            </a:extLst>
          </p:cNvPr>
          <p:cNvSpPr>
            <a:spLocks noGrp="1"/>
          </p:cNvSpPr>
          <p:nvPr>
            <p:ph type="title"/>
          </p:nvPr>
        </p:nvSpPr>
        <p:spPr/>
        <p:txBody>
          <a:bodyPr/>
          <a:lstStyle/>
          <a:p>
            <a:r>
              <a:rPr lang="en-US" dirty="0"/>
              <a:t>Salus Education: 	</a:t>
            </a:r>
            <a:br>
              <a:rPr lang="en-US" dirty="0"/>
            </a:br>
            <a:r>
              <a:rPr lang="en-US" dirty="0"/>
              <a:t>	Bridging the Gap</a:t>
            </a:r>
          </a:p>
        </p:txBody>
      </p:sp>
      <p:sp>
        <p:nvSpPr>
          <p:cNvPr id="3" name="Content Placeholder 2">
            <a:extLst>
              <a:ext uri="{FF2B5EF4-FFF2-40B4-BE49-F238E27FC236}">
                <a16:creationId xmlns:a16="http://schemas.microsoft.com/office/drawing/2014/main" id="{A8BD09A5-B7AA-4C5D-8B00-CE53F3E2A950}"/>
              </a:ext>
            </a:extLst>
          </p:cNvPr>
          <p:cNvSpPr>
            <a:spLocks noGrp="1"/>
          </p:cNvSpPr>
          <p:nvPr>
            <p:ph idx="1"/>
          </p:nvPr>
        </p:nvSpPr>
        <p:spPr/>
        <p:txBody>
          <a:bodyPr/>
          <a:lstStyle/>
          <a:p>
            <a:r>
              <a:rPr lang="en-US" dirty="0"/>
              <a:t>E-learning program</a:t>
            </a:r>
          </a:p>
          <a:p>
            <a:r>
              <a:rPr lang="en-US" dirty="0"/>
              <a:t>Single license per school/year</a:t>
            </a:r>
          </a:p>
          <a:p>
            <a:r>
              <a:rPr lang="en-US" dirty="0"/>
              <a:t>Unlimited users of each license</a:t>
            </a:r>
          </a:p>
          <a:p>
            <a:r>
              <a:rPr lang="en-US" dirty="0"/>
              <a:t>Cost of license</a:t>
            </a:r>
          </a:p>
          <a:p>
            <a:pPr marL="514350" lvl="1" indent="-285750">
              <a:buFont typeface="Wingdings" panose="05000000000000000000" pitchFamily="2" charset="2"/>
              <a:buChar char="v"/>
            </a:pPr>
            <a:r>
              <a:rPr lang="en-US" dirty="0"/>
              <a:t>New license $33/year</a:t>
            </a:r>
          </a:p>
          <a:p>
            <a:pPr marL="514350" lvl="1" indent="-285750">
              <a:buFont typeface="Wingdings" panose="05000000000000000000" pitchFamily="2" charset="2"/>
              <a:buChar char="v"/>
            </a:pPr>
            <a:r>
              <a:rPr lang="en-US" dirty="0"/>
              <a:t>Renewed license $23.10/year</a:t>
            </a:r>
          </a:p>
        </p:txBody>
      </p:sp>
      <p:pic>
        <p:nvPicPr>
          <p:cNvPr id="4" name="Picture 3">
            <a:extLst>
              <a:ext uri="{FF2B5EF4-FFF2-40B4-BE49-F238E27FC236}">
                <a16:creationId xmlns:a16="http://schemas.microsoft.com/office/drawing/2014/main" id="{857BD437-9A43-443F-BF4F-588307A0249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153525" y="257016"/>
            <a:ext cx="1277302" cy="1457483"/>
          </a:xfrm>
          <a:prstGeom prst="rect">
            <a:avLst/>
          </a:prstGeom>
          <a:noFill/>
          <a:ln>
            <a:noFill/>
          </a:ln>
        </p:spPr>
      </p:pic>
    </p:spTree>
    <p:extLst>
      <p:ext uri="{BB962C8B-B14F-4D97-AF65-F5344CB8AC3E}">
        <p14:creationId xmlns:p14="http://schemas.microsoft.com/office/powerpoint/2010/main" val="1488816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90B07-7BF2-4719-ACE2-6EC0207EE577}"/>
              </a:ext>
            </a:extLst>
          </p:cNvPr>
          <p:cNvSpPr>
            <a:spLocks noGrp="1"/>
          </p:cNvSpPr>
          <p:nvPr>
            <p:ph type="title"/>
          </p:nvPr>
        </p:nvSpPr>
        <p:spPr/>
        <p:txBody>
          <a:bodyPr>
            <a:normAutofit fontScale="90000"/>
          </a:bodyPr>
          <a:lstStyle/>
          <a:p>
            <a:br>
              <a:rPr lang="en-US" dirty="0"/>
            </a:br>
            <a:r>
              <a:rPr lang="en-US" dirty="0"/>
              <a:t>LEARNS – Phase 1								</a:t>
            </a:r>
          </a:p>
        </p:txBody>
      </p:sp>
      <p:sp>
        <p:nvSpPr>
          <p:cNvPr id="3" name="Content Placeholder 2">
            <a:extLst>
              <a:ext uri="{FF2B5EF4-FFF2-40B4-BE49-F238E27FC236}">
                <a16:creationId xmlns:a16="http://schemas.microsoft.com/office/drawing/2014/main" id="{13A4860E-AFCF-4313-BEDA-02E3ECE2BB34}"/>
              </a:ext>
            </a:extLst>
          </p:cNvPr>
          <p:cNvSpPr>
            <a:spLocks noGrp="1"/>
          </p:cNvSpPr>
          <p:nvPr>
            <p:ph idx="1"/>
          </p:nvPr>
        </p:nvSpPr>
        <p:spPr>
          <a:xfrm>
            <a:off x="1069848" y="1874520"/>
            <a:ext cx="9731502" cy="4351338"/>
          </a:xfrm>
        </p:spPr>
        <p:txBody>
          <a:bodyPr/>
          <a:lstStyle/>
          <a:p>
            <a:r>
              <a:rPr lang="en-US" dirty="0"/>
              <a:t>Enrolled 36/42 School districts within geographic boundary of Lions District 24-L</a:t>
            </a:r>
          </a:p>
          <a:p>
            <a:r>
              <a:rPr lang="en-US" dirty="0"/>
              <a:t>Archdiocese of Arlington</a:t>
            </a:r>
          </a:p>
          <a:p>
            <a:r>
              <a:rPr lang="en-US" dirty="0"/>
              <a:t>Purchased 481 licenses</a:t>
            </a:r>
          </a:p>
          <a:p>
            <a:r>
              <a:rPr lang="en-US" dirty="0"/>
              <a:t>3,161 individuals enrolled</a:t>
            </a:r>
          </a:p>
          <a:p>
            <a:r>
              <a:rPr lang="en-US" dirty="0"/>
              <a:t>2662 individuals have completed certification</a:t>
            </a:r>
          </a:p>
          <a:p>
            <a:r>
              <a:rPr lang="en-US" dirty="0"/>
              <a:t>84% completion rate</a:t>
            </a:r>
          </a:p>
        </p:txBody>
      </p:sp>
      <p:pic>
        <p:nvPicPr>
          <p:cNvPr id="4" name="Picture 3">
            <a:extLst>
              <a:ext uri="{FF2B5EF4-FFF2-40B4-BE49-F238E27FC236}">
                <a16:creationId xmlns:a16="http://schemas.microsoft.com/office/drawing/2014/main" id="{CE31485F-C69C-46CC-9F50-93A85D3AE99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153525" y="257016"/>
            <a:ext cx="1277302" cy="1457483"/>
          </a:xfrm>
          <a:prstGeom prst="rect">
            <a:avLst/>
          </a:prstGeom>
          <a:noFill/>
          <a:ln>
            <a:noFill/>
          </a:ln>
        </p:spPr>
      </p:pic>
    </p:spTree>
    <p:extLst>
      <p:ext uri="{BB962C8B-B14F-4D97-AF65-F5344CB8AC3E}">
        <p14:creationId xmlns:p14="http://schemas.microsoft.com/office/powerpoint/2010/main" val="50456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DD43F062-158E-4A4C-95C4-80902EFF4169}"/>
              </a:ext>
            </a:extLst>
          </p:cNvPr>
          <p:cNvGraphicFramePr>
            <a:graphicFrameLocks noGrp="1"/>
          </p:cNvGraphicFramePr>
          <p:nvPr>
            <p:extLst>
              <p:ext uri="{D42A27DB-BD31-4B8C-83A1-F6EECF244321}">
                <p14:modId xmlns:p14="http://schemas.microsoft.com/office/powerpoint/2010/main" val="3029688753"/>
              </p:ext>
            </p:extLst>
          </p:nvPr>
        </p:nvGraphicFramePr>
        <p:xfrm>
          <a:off x="0" y="0"/>
          <a:ext cx="12192000" cy="6858003"/>
        </p:xfrm>
        <a:graphic>
          <a:graphicData uri="http://schemas.openxmlformats.org/drawingml/2006/table">
            <a:tbl>
              <a:tblPr firstRow="1" bandRow="1">
                <a:tableStyleId>{5C22544A-7EE6-4342-B048-85BDC9FD1C3A}</a:tableStyleId>
              </a:tblPr>
              <a:tblGrid>
                <a:gridCol w="3207339">
                  <a:extLst>
                    <a:ext uri="{9D8B030D-6E8A-4147-A177-3AD203B41FA5}">
                      <a16:colId xmlns:a16="http://schemas.microsoft.com/office/drawing/2014/main" val="4169826811"/>
                    </a:ext>
                  </a:extLst>
                </a:gridCol>
                <a:gridCol w="2279061">
                  <a:extLst>
                    <a:ext uri="{9D8B030D-6E8A-4147-A177-3AD203B41FA5}">
                      <a16:colId xmlns:a16="http://schemas.microsoft.com/office/drawing/2014/main" val="954902988"/>
                    </a:ext>
                  </a:extLst>
                </a:gridCol>
                <a:gridCol w="1935480">
                  <a:extLst>
                    <a:ext uri="{9D8B030D-6E8A-4147-A177-3AD203B41FA5}">
                      <a16:colId xmlns:a16="http://schemas.microsoft.com/office/drawing/2014/main" val="3565673494"/>
                    </a:ext>
                  </a:extLst>
                </a:gridCol>
                <a:gridCol w="2331720">
                  <a:extLst>
                    <a:ext uri="{9D8B030D-6E8A-4147-A177-3AD203B41FA5}">
                      <a16:colId xmlns:a16="http://schemas.microsoft.com/office/drawing/2014/main" val="2642729143"/>
                    </a:ext>
                  </a:extLst>
                </a:gridCol>
                <a:gridCol w="2438400">
                  <a:extLst>
                    <a:ext uri="{9D8B030D-6E8A-4147-A177-3AD203B41FA5}">
                      <a16:colId xmlns:a16="http://schemas.microsoft.com/office/drawing/2014/main" val="1907526473"/>
                    </a:ext>
                  </a:extLst>
                </a:gridCol>
              </a:tblGrid>
              <a:tr h="861947">
                <a:tc>
                  <a:txBody>
                    <a:bodyPr/>
                    <a:lstStyle/>
                    <a:p>
                      <a:pPr marL="0" marR="0" algn="ctr">
                        <a:lnSpc>
                          <a:spcPct val="107000"/>
                        </a:lnSpc>
                        <a:spcBef>
                          <a:spcPts val="0"/>
                        </a:spcBef>
                        <a:spcAft>
                          <a:spcPts val="0"/>
                        </a:spcAft>
                        <a:tabLst>
                          <a:tab pos="685800" algn="l"/>
                          <a:tab pos="1127125" algn="ctr"/>
                        </a:tabLst>
                      </a:pPr>
                      <a:r>
                        <a:rPr lang="en-US" sz="2000" dirty="0">
                          <a:effectLst/>
                        </a:rPr>
                        <a:t>	</a:t>
                      </a:r>
                    </a:p>
                    <a:p>
                      <a:pPr marL="0" marR="0" algn="ctr">
                        <a:lnSpc>
                          <a:spcPct val="107000"/>
                        </a:lnSpc>
                        <a:spcBef>
                          <a:spcPts val="0"/>
                        </a:spcBef>
                        <a:spcAft>
                          <a:spcPts val="0"/>
                        </a:spcAft>
                        <a:tabLst>
                          <a:tab pos="685800" algn="l"/>
                          <a:tab pos="1127125" algn="ctr"/>
                        </a:tabLst>
                      </a:pPr>
                      <a:r>
                        <a:rPr lang="en-US" sz="2000" dirty="0">
                          <a:effectLst/>
                        </a:rPr>
                        <a:t>CATEGORY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dirty="0">
                          <a:effectLst/>
                        </a:rPr>
                        <a:t>2019-2020 Enrolled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dirty="0">
                          <a:effectLst/>
                        </a:rPr>
                        <a:t>2020-2021 Enrolled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dirty="0">
                          <a:effectLst/>
                        </a:rPr>
                        <a:t>2020-2021 Completed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dirty="0">
                          <a:effectLst/>
                        </a:rPr>
                        <a:t>2020-2021 Incomplete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13624206"/>
                  </a:ext>
                </a:extLst>
              </a:tr>
              <a:tr h="383672">
                <a:tc>
                  <a:txBody>
                    <a:bodyPr/>
                    <a:lstStyle/>
                    <a:p>
                      <a:pPr marL="0" marR="0" algn="ctr">
                        <a:lnSpc>
                          <a:spcPct val="107000"/>
                        </a:lnSpc>
                        <a:spcBef>
                          <a:spcPts val="0"/>
                        </a:spcBef>
                        <a:spcAft>
                          <a:spcPts val="0"/>
                        </a:spcAft>
                      </a:pPr>
                      <a:r>
                        <a:rPr lang="en-US" sz="2000" b="1" dirty="0">
                          <a:effectLst/>
                        </a:rPr>
                        <a:t>Administrators</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83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a:effectLst/>
                        </a:rPr>
                        <a:t>115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rPr>
                        <a:t>92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rPr>
                        <a:t>23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extLst>
                  <a:ext uri="{0D108BD9-81ED-4DB2-BD59-A6C34878D82A}">
                    <a16:rowId xmlns:a16="http://schemas.microsoft.com/office/drawing/2014/main" val="477822138"/>
                  </a:ext>
                </a:extLst>
              </a:tr>
              <a:tr h="996298">
                <a:tc>
                  <a:txBody>
                    <a:bodyPr/>
                    <a:lstStyle/>
                    <a:p>
                      <a:pPr marL="0" marR="0" algn="ctr">
                        <a:lnSpc>
                          <a:spcPct val="107000"/>
                        </a:lnSpc>
                        <a:spcBef>
                          <a:spcPts val="0"/>
                        </a:spcBef>
                        <a:spcAft>
                          <a:spcPts val="0"/>
                        </a:spcAft>
                      </a:pPr>
                      <a:r>
                        <a:rPr lang="en-US" sz="2000" b="1" dirty="0">
                          <a:effectLst/>
                        </a:rPr>
                        <a:t>Athletic Trainers, Coaches, Physical Education Teachers</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tabLst>
                          <a:tab pos="308610" algn="l"/>
                        </a:tabLst>
                      </a:pPr>
                      <a:r>
                        <a:rPr lang="en-US" sz="2000" dirty="0">
                          <a:effectLst/>
                        </a:rPr>
                        <a:t>142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rPr>
                        <a:t>135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rPr>
                        <a:t>115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rPr>
                        <a:t>20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extLst>
                  <a:ext uri="{0D108BD9-81ED-4DB2-BD59-A6C34878D82A}">
                    <a16:rowId xmlns:a16="http://schemas.microsoft.com/office/drawing/2014/main" val="1406444524"/>
                  </a:ext>
                </a:extLst>
              </a:tr>
              <a:tr h="383672">
                <a:tc>
                  <a:txBody>
                    <a:bodyPr/>
                    <a:lstStyle/>
                    <a:p>
                      <a:pPr marL="0" marR="0" algn="ctr">
                        <a:lnSpc>
                          <a:spcPct val="107000"/>
                        </a:lnSpc>
                        <a:spcBef>
                          <a:spcPts val="0"/>
                        </a:spcBef>
                        <a:spcAft>
                          <a:spcPts val="0"/>
                        </a:spcAft>
                      </a:pPr>
                      <a:r>
                        <a:rPr lang="en-US" sz="2000" b="1" dirty="0">
                          <a:effectLst/>
                        </a:rPr>
                        <a:t>Bus Drivers</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4</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rPr>
                        <a:t>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extLst>
                  <a:ext uri="{0D108BD9-81ED-4DB2-BD59-A6C34878D82A}">
                    <a16:rowId xmlns:a16="http://schemas.microsoft.com/office/drawing/2014/main" val="1645832789"/>
                  </a:ext>
                </a:extLst>
              </a:tr>
              <a:tr h="658878">
                <a:tc>
                  <a:txBody>
                    <a:bodyPr/>
                    <a:lstStyle/>
                    <a:p>
                      <a:pPr marL="0" marR="0" algn="ctr">
                        <a:lnSpc>
                          <a:spcPct val="107000"/>
                        </a:lnSpc>
                        <a:spcBef>
                          <a:spcPts val="0"/>
                        </a:spcBef>
                        <a:spcAft>
                          <a:spcPts val="0"/>
                        </a:spcAft>
                      </a:pPr>
                      <a:r>
                        <a:rPr lang="en-US" sz="2000" b="1" dirty="0">
                          <a:effectLst/>
                        </a:rPr>
                        <a:t>Classroom Teachers and Teacher Assistants</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1512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rPr>
                        <a:t>1601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rPr>
                        <a:t>1333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rPr>
                        <a:t>268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extLst>
                  <a:ext uri="{0D108BD9-81ED-4DB2-BD59-A6C34878D82A}">
                    <a16:rowId xmlns:a16="http://schemas.microsoft.com/office/drawing/2014/main" val="1730648734"/>
                  </a:ext>
                </a:extLst>
              </a:tr>
              <a:tr h="383672">
                <a:tc>
                  <a:txBody>
                    <a:bodyPr/>
                    <a:lstStyle/>
                    <a:p>
                      <a:pPr marL="0" marR="0" algn="ctr">
                        <a:lnSpc>
                          <a:spcPct val="107000"/>
                        </a:lnSpc>
                        <a:spcBef>
                          <a:spcPts val="0"/>
                        </a:spcBef>
                        <a:spcAft>
                          <a:spcPts val="0"/>
                        </a:spcAft>
                      </a:pPr>
                      <a:r>
                        <a:rPr lang="en-US" sz="2000" b="1" dirty="0">
                          <a:effectLst/>
                        </a:rPr>
                        <a:t>Computer Lab Teacher</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rPr>
                        <a:t>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rPr>
                        <a:t>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rPr>
                        <a:t>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extLst>
                  <a:ext uri="{0D108BD9-81ED-4DB2-BD59-A6C34878D82A}">
                    <a16:rowId xmlns:a16="http://schemas.microsoft.com/office/drawing/2014/main" val="2715421855"/>
                  </a:ext>
                </a:extLst>
              </a:tr>
              <a:tr h="383672">
                <a:tc>
                  <a:txBody>
                    <a:bodyPr/>
                    <a:lstStyle/>
                    <a:p>
                      <a:pPr marL="0" marR="0" algn="ctr">
                        <a:lnSpc>
                          <a:spcPct val="107000"/>
                        </a:lnSpc>
                        <a:spcBef>
                          <a:spcPts val="0"/>
                        </a:spcBef>
                        <a:spcAft>
                          <a:spcPts val="0"/>
                        </a:spcAft>
                      </a:pPr>
                      <a:r>
                        <a:rPr lang="en-US" sz="2000" b="1" dirty="0">
                          <a:effectLst/>
                        </a:rPr>
                        <a:t>Food Service Staff</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rPr>
                        <a:t>22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rPr>
                        <a:t>18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rPr>
                        <a:t>4</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extLst>
                  <a:ext uri="{0D108BD9-81ED-4DB2-BD59-A6C34878D82A}">
                    <a16:rowId xmlns:a16="http://schemas.microsoft.com/office/drawing/2014/main" val="3626857660"/>
                  </a:ext>
                </a:extLst>
              </a:tr>
              <a:tr h="383672">
                <a:tc>
                  <a:txBody>
                    <a:bodyPr/>
                    <a:lstStyle/>
                    <a:p>
                      <a:pPr marL="0" marR="0" algn="ctr">
                        <a:lnSpc>
                          <a:spcPct val="107000"/>
                        </a:lnSpc>
                        <a:spcBef>
                          <a:spcPts val="0"/>
                        </a:spcBef>
                        <a:spcAft>
                          <a:spcPts val="0"/>
                        </a:spcAft>
                      </a:pPr>
                      <a:r>
                        <a:rPr lang="en-US" sz="2000" b="1" dirty="0">
                          <a:effectLst/>
                        </a:rPr>
                        <a:t>Librarian</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rPr>
                        <a:t>34</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rPr>
                        <a:t>32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rPr>
                        <a:t>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extLst>
                  <a:ext uri="{0D108BD9-81ED-4DB2-BD59-A6C34878D82A}">
                    <a16:rowId xmlns:a16="http://schemas.microsoft.com/office/drawing/2014/main" val="2915530603"/>
                  </a:ext>
                </a:extLst>
              </a:tr>
              <a:tr h="383672">
                <a:tc>
                  <a:txBody>
                    <a:bodyPr/>
                    <a:lstStyle/>
                    <a:p>
                      <a:pPr marL="0" marR="0" algn="ctr">
                        <a:lnSpc>
                          <a:spcPct val="107000"/>
                        </a:lnSpc>
                        <a:spcBef>
                          <a:spcPts val="0"/>
                        </a:spcBef>
                        <a:spcAft>
                          <a:spcPts val="0"/>
                        </a:spcAft>
                      </a:pPr>
                      <a:r>
                        <a:rPr lang="en-US" sz="2000" b="1" dirty="0">
                          <a:effectLst/>
                        </a:rPr>
                        <a:t>Office Staff</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a:effectLst/>
                        </a:rPr>
                        <a:t>114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rPr>
                        <a:t>227</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rPr>
                        <a:t>191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rPr>
                        <a:t>36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extLst>
                  <a:ext uri="{0D108BD9-81ED-4DB2-BD59-A6C34878D82A}">
                    <a16:rowId xmlns:a16="http://schemas.microsoft.com/office/drawing/2014/main" val="293174405"/>
                  </a:ext>
                </a:extLst>
              </a:tr>
              <a:tr h="996298">
                <a:tc>
                  <a:txBody>
                    <a:bodyPr/>
                    <a:lstStyle/>
                    <a:p>
                      <a:pPr marL="0" marR="0" algn="ctr">
                        <a:lnSpc>
                          <a:spcPct val="107000"/>
                        </a:lnSpc>
                        <a:spcBef>
                          <a:spcPts val="0"/>
                        </a:spcBef>
                        <a:spcAft>
                          <a:spcPts val="0"/>
                        </a:spcAft>
                      </a:pPr>
                      <a:r>
                        <a:rPr lang="en-US" sz="2000" b="1" dirty="0">
                          <a:effectLst/>
                        </a:rPr>
                        <a:t>Other Staff</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277</a:t>
                      </a:r>
                    </a:p>
                    <a:p>
                      <a:pPr marL="0" marR="0" algn="ctr">
                        <a:lnSpc>
                          <a:spcPct val="107000"/>
                        </a:lnSpc>
                        <a:spcBef>
                          <a:spcPts val="0"/>
                        </a:spcBef>
                        <a:spcAft>
                          <a:spcPts val="0"/>
                        </a:spcAft>
                      </a:pPr>
                      <a:r>
                        <a:rPr lang="en-US" sz="2000" dirty="0">
                          <a:effectLst/>
                        </a:rPr>
                        <a:t> </a:t>
                      </a:r>
                    </a:p>
                    <a:p>
                      <a:pPr marL="0" marR="0" algn="ctr">
                        <a:lnSpc>
                          <a:spcPct val="107000"/>
                        </a:lnSpc>
                        <a:spcBef>
                          <a:spcPts val="0"/>
                        </a:spcBef>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1"/>
                </a:tc>
                <a:tc>
                  <a:txBody>
                    <a:bodyPr/>
                    <a:lstStyle/>
                    <a:p>
                      <a:pPr marL="0" marR="0" algn="ctr">
                        <a:lnSpc>
                          <a:spcPct val="107000"/>
                        </a:lnSpc>
                        <a:spcBef>
                          <a:spcPts val="0"/>
                        </a:spcBef>
                        <a:spcAft>
                          <a:spcPts val="0"/>
                        </a:spcAft>
                      </a:pPr>
                      <a:r>
                        <a:rPr lang="en-US" sz="2000" dirty="0">
                          <a:effectLst/>
                        </a:rPr>
                        <a:t>295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1"/>
                </a:tc>
                <a:tc>
                  <a:txBody>
                    <a:bodyPr/>
                    <a:lstStyle/>
                    <a:p>
                      <a:pPr marL="0" marR="0" algn="ctr">
                        <a:lnSpc>
                          <a:spcPct val="107000"/>
                        </a:lnSpc>
                        <a:spcBef>
                          <a:spcPts val="0"/>
                        </a:spcBef>
                        <a:spcAft>
                          <a:spcPts val="0"/>
                        </a:spcAft>
                      </a:pPr>
                      <a:r>
                        <a:rPr lang="en-US" sz="2000" dirty="0">
                          <a:effectLst/>
                        </a:rPr>
                        <a:t>251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1"/>
                </a:tc>
                <a:tc>
                  <a:txBody>
                    <a:bodyPr/>
                    <a:lstStyle/>
                    <a:p>
                      <a:pPr marL="0" marR="0" algn="ctr">
                        <a:lnSpc>
                          <a:spcPct val="107000"/>
                        </a:lnSpc>
                        <a:spcBef>
                          <a:spcPts val="0"/>
                        </a:spcBef>
                        <a:spcAft>
                          <a:spcPts val="0"/>
                        </a:spcAft>
                      </a:pPr>
                      <a:r>
                        <a:rPr lang="en-US" sz="2000" dirty="0">
                          <a:effectLst/>
                        </a:rPr>
                        <a:t>44</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1"/>
                </a:tc>
                <a:extLst>
                  <a:ext uri="{0D108BD9-81ED-4DB2-BD59-A6C34878D82A}">
                    <a16:rowId xmlns:a16="http://schemas.microsoft.com/office/drawing/2014/main" val="2007487431"/>
                  </a:ext>
                </a:extLst>
              </a:tr>
              <a:tr h="658878">
                <a:tc>
                  <a:txBody>
                    <a:bodyPr/>
                    <a:lstStyle/>
                    <a:p>
                      <a:pPr marL="0" marR="0" algn="ctr">
                        <a:lnSpc>
                          <a:spcPct val="107000"/>
                        </a:lnSpc>
                        <a:spcBef>
                          <a:spcPts val="0"/>
                        </a:spcBef>
                        <a:spcAft>
                          <a:spcPts val="0"/>
                        </a:spcAft>
                      </a:pPr>
                      <a:r>
                        <a:rPr lang="en-US" sz="2000" b="1" dirty="0">
                          <a:effectLst/>
                        </a:rPr>
                        <a:t>School Nurses and Assistants</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a:effectLst/>
                        </a:rPr>
                        <a:t>734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a:effectLst/>
                        </a:rPr>
                        <a:t>729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rPr>
                        <a:t>627</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dirty="0">
                          <a:effectLst/>
                        </a:rPr>
                        <a:t>102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extLst>
                  <a:ext uri="{0D108BD9-81ED-4DB2-BD59-A6C34878D82A}">
                    <a16:rowId xmlns:a16="http://schemas.microsoft.com/office/drawing/2014/main" val="2269380202"/>
                  </a:ext>
                </a:extLst>
              </a:tr>
              <a:tr h="383672">
                <a:tc>
                  <a:txBody>
                    <a:bodyPr/>
                    <a:lstStyle/>
                    <a:p>
                      <a:pPr marL="0" marR="0" algn="ctr">
                        <a:lnSpc>
                          <a:spcPct val="107000"/>
                        </a:lnSpc>
                        <a:spcBef>
                          <a:spcPts val="0"/>
                        </a:spcBef>
                        <a:spcAft>
                          <a:spcPts val="0"/>
                        </a:spcAft>
                      </a:pPr>
                      <a:r>
                        <a:rPr lang="en-US" sz="2000" b="1" dirty="0">
                          <a:effectLst/>
                        </a:rPr>
                        <a:t>Totals</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b="1" dirty="0">
                          <a:effectLst/>
                        </a:rPr>
                        <a:t>2872</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b="1" dirty="0">
                          <a:effectLst/>
                        </a:rPr>
                        <a:t>3161</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b="1" dirty="0">
                          <a:effectLst/>
                        </a:rPr>
                        <a:t>2662</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tc>
                  <a:txBody>
                    <a:bodyPr/>
                    <a:lstStyle/>
                    <a:p>
                      <a:pPr marL="0" marR="0" algn="ctr">
                        <a:lnSpc>
                          <a:spcPct val="107000"/>
                        </a:lnSpc>
                        <a:spcBef>
                          <a:spcPts val="0"/>
                        </a:spcBef>
                        <a:spcAft>
                          <a:spcPts val="0"/>
                        </a:spcAft>
                      </a:pPr>
                      <a:r>
                        <a:rPr lang="en-US" sz="2000" b="1" dirty="0">
                          <a:effectLst/>
                        </a:rPr>
                        <a:t>499</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1"/>
                </a:tc>
                <a:extLst>
                  <a:ext uri="{0D108BD9-81ED-4DB2-BD59-A6C34878D82A}">
                    <a16:rowId xmlns:a16="http://schemas.microsoft.com/office/drawing/2014/main" val="3153617592"/>
                  </a:ext>
                </a:extLst>
              </a:tr>
            </a:tbl>
          </a:graphicData>
        </a:graphic>
      </p:graphicFrame>
    </p:spTree>
    <p:extLst>
      <p:ext uri="{BB962C8B-B14F-4D97-AF65-F5344CB8AC3E}">
        <p14:creationId xmlns:p14="http://schemas.microsoft.com/office/powerpoint/2010/main" val="3193144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F95EE-0BA3-423A-A084-522DA8C97E28}"/>
              </a:ext>
            </a:extLst>
          </p:cNvPr>
          <p:cNvSpPr>
            <a:spLocks noGrp="1"/>
          </p:cNvSpPr>
          <p:nvPr>
            <p:ph type="title"/>
          </p:nvPr>
        </p:nvSpPr>
        <p:spPr/>
        <p:txBody>
          <a:bodyPr/>
          <a:lstStyle/>
          <a:p>
            <a:r>
              <a:rPr lang="en-US" dirty="0"/>
              <a:t>Data School Nurses</a:t>
            </a:r>
          </a:p>
        </p:txBody>
      </p:sp>
      <p:sp>
        <p:nvSpPr>
          <p:cNvPr id="3" name="Content Placeholder 2">
            <a:extLst>
              <a:ext uri="{FF2B5EF4-FFF2-40B4-BE49-F238E27FC236}">
                <a16:creationId xmlns:a16="http://schemas.microsoft.com/office/drawing/2014/main" id="{D40C2AE8-2B53-4B48-B202-0D6F0DDBE25B}"/>
              </a:ext>
            </a:extLst>
          </p:cNvPr>
          <p:cNvSpPr>
            <a:spLocks noGrp="1"/>
          </p:cNvSpPr>
          <p:nvPr>
            <p:ph idx="1"/>
          </p:nvPr>
        </p:nvSpPr>
        <p:spPr/>
        <p:txBody>
          <a:bodyPr>
            <a:noAutofit/>
          </a:bodyPr>
          <a:lstStyle/>
          <a:p>
            <a:pPr marL="0" indent="0">
              <a:buNone/>
            </a:pPr>
            <a:r>
              <a:rPr lang="en-US" sz="2400" b="1" dirty="0">
                <a:solidFill>
                  <a:schemeClr val="tx1"/>
                </a:solidFill>
              </a:rPr>
              <a:t>Average Pre-test scores: 79           Average Post-test scores: 94</a:t>
            </a:r>
          </a:p>
          <a:p>
            <a:pPr marL="0" indent="0">
              <a:buNone/>
            </a:pPr>
            <a:r>
              <a:rPr lang="en-US" sz="1600" dirty="0">
                <a:solidFill>
                  <a:schemeClr val="tx1"/>
                </a:solidFill>
              </a:rPr>
              <a:t>“</a:t>
            </a:r>
            <a:r>
              <a:rPr lang="en-US" i="1" dirty="0">
                <a:solidFill>
                  <a:schemeClr val="tx1"/>
                </a:solidFill>
              </a:rPr>
              <a:t>I have never been a school nurse. This CE lesson was important to how I understand and practice care for students with diabetes. I now am refreshed on insulin types, calculations, symptoms, and psychosocial implications.”</a:t>
            </a:r>
          </a:p>
          <a:p>
            <a:pPr marL="0" indent="0">
              <a:buNone/>
            </a:pPr>
            <a:endParaRPr lang="en-US" i="1" dirty="0">
              <a:solidFill>
                <a:schemeClr val="tx1"/>
              </a:solidFill>
            </a:endParaRPr>
          </a:p>
          <a:p>
            <a:pPr marL="0" indent="0">
              <a:buNone/>
            </a:pPr>
            <a:r>
              <a:rPr lang="en-US" i="1" dirty="0">
                <a:solidFill>
                  <a:schemeClr val="tx1"/>
                </a:solidFill>
              </a:rPr>
              <a:t>“I'm now more aware of the legal rights of students and the laws that man-date those rights. I feel more comfortable and confident with the steps necessary to provide individual plans to accommodate students with diabetes. “ </a:t>
            </a:r>
          </a:p>
          <a:p>
            <a:endParaRPr lang="en-US" sz="2400" dirty="0">
              <a:solidFill>
                <a:schemeClr val="tx1"/>
              </a:solidFill>
            </a:endParaRPr>
          </a:p>
          <a:p>
            <a:r>
              <a:rPr lang="en-US" sz="2400" dirty="0">
                <a:solidFill>
                  <a:schemeClr val="tx1"/>
                </a:solidFill>
              </a:rPr>
              <a:t> </a:t>
            </a:r>
          </a:p>
          <a:p>
            <a:endParaRPr lang="en-US" sz="2400" dirty="0">
              <a:solidFill>
                <a:schemeClr val="tx1"/>
              </a:solidFill>
            </a:endParaRPr>
          </a:p>
        </p:txBody>
      </p:sp>
    </p:spTree>
    <p:extLst>
      <p:ext uri="{BB962C8B-B14F-4D97-AF65-F5344CB8AC3E}">
        <p14:creationId xmlns:p14="http://schemas.microsoft.com/office/powerpoint/2010/main" val="4118884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63DDE-034D-4F1E-927B-ED58BE8E0D51}"/>
              </a:ext>
            </a:extLst>
          </p:cNvPr>
          <p:cNvSpPr>
            <a:spLocks noGrp="1"/>
          </p:cNvSpPr>
          <p:nvPr>
            <p:ph type="title"/>
          </p:nvPr>
        </p:nvSpPr>
        <p:spPr/>
        <p:txBody>
          <a:bodyPr/>
          <a:lstStyle/>
          <a:p>
            <a:r>
              <a:rPr lang="en-US" dirty="0"/>
              <a:t>Data Non-Medical Personnel</a:t>
            </a:r>
          </a:p>
        </p:txBody>
      </p:sp>
      <p:sp>
        <p:nvSpPr>
          <p:cNvPr id="3" name="Content Placeholder 2">
            <a:extLst>
              <a:ext uri="{FF2B5EF4-FFF2-40B4-BE49-F238E27FC236}">
                <a16:creationId xmlns:a16="http://schemas.microsoft.com/office/drawing/2014/main" id="{8755D300-D7AB-41A9-8DB7-F4A07557687D}"/>
              </a:ext>
            </a:extLst>
          </p:cNvPr>
          <p:cNvSpPr>
            <a:spLocks noGrp="1"/>
          </p:cNvSpPr>
          <p:nvPr>
            <p:ph idx="1"/>
          </p:nvPr>
        </p:nvSpPr>
        <p:spPr/>
        <p:txBody>
          <a:bodyPr>
            <a:normAutofit/>
          </a:bodyPr>
          <a:lstStyle/>
          <a:p>
            <a:pPr marL="0" indent="0">
              <a:buNone/>
            </a:pPr>
            <a:r>
              <a:rPr lang="en-US" sz="2400" b="1" dirty="0">
                <a:solidFill>
                  <a:schemeClr val="tx1"/>
                </a:solidFill>
              </a:rPr>
              <a:t>Average Pre-test scores: 66 			Post-test scores: 92</a:t>
            </a:r>
          </a:p>
          <a:p>
            <a:pPr marL="0" indent="0">
              <a:buNone/>
            </a:pPr>
            <a:r>
              <a:rPr lang="en-US" sz="2400" b="1" dirty="0">
                <a:solidFill>
                  <a:schemeClr val="tx1"/>
                </a:solidFill>
              </a:rPr>
              <a:t>Confidence Level Pre- course: 3.8  		Post-Course: 4.4</a:t>
            </a:r>
          </a:p>
          <a:p>
            <a:pPr marL="0" indent="0">
              <a:buNone/>
            </a:pPr>
            <a:endParaRPr lang="en-US" sz="2400" b="1" dirty="0">
              <a:solidFill>
                <a:schemeClr val="tx1"/>
              </a:solidFill>
            </a:endParaRPr>
          </a:p>
          <a:p>
            <a:r>
              <a:rPr lang="en-US" sz="1800" b="0" i="0" u="none" strike="noStrike" baseline="0" dirty="0">
                <a:solidFill>
                  <a:srgbClr val="000000"/>
                </a:solidFill>
                <a:latin typeface="Arial" panose="020B0604020202020204" pitchFamily="34" charset="0"/>
              </a:rPr>
              <a:t>“</a:t>
            </a:r>
            <a:r>
              <a:rPr lang="en-US" sz="1800" b="0" i="1" u="none" strike="noStrike" baseline="0" dirty="0">
                <a:solidFill>
                  <a:srgbClr val="000000"/>
                </a:solidFill>
                <a:latin typeface="Arial" panose="020B0604020202020204" pitchFamily="34" charset="0"/>
              </a:rPr>
              <a:t>I think this was very useful and designed with the learner in mind. Because something like diabetes is life threatening the subject can be scary to ask questions or take the time to really understand. The self pace of a computer teaching program lowered my level of stress while allowing me to review and study at a pace comfortable to me.” </a:t>
            </a:r>
          </a:p>
        </p:txBody>
      </p:sp>
    </p:spTree>
    <p:extLst>
      <p:ext uri="{BB962C8B-B14F-4D97-AF65-F5344CB8AC3E}">
        <p14:creationId xmlns:p14="http://schemas.microsoft.com/office/powerpoint/2010/main" val="2396237775"/>
      </p:ext>
    </p:extLst>
  </p:cSld>
  <p:clrMapOvr>
    <a:masterClrMapping/>
  </p:clrMapOvr>
</p:sld>
</file>

<file path=ppt/theme/theme1.xml><?xml version="1.0" encoding="utf-8"?>
<a:theme xmlns:a="http://schemas.openxmlformats.org/drawingml/2006/main" name="BohemianVTI">
  <a:themeElements>
    <a:clrScheme name="Boho">
      <a:dk1>
        <a:sysClr val="windowText" lastClr="000000"/>
      </a:dk1>
      <a:lt1>
        <a:sysClr val="window" lastClr="FFFFFF"/>
      </a:lt1>
      <a:dk2>
        <a:srgbClr val="323232"/>
      </a:dk2>
      <a:lt2>
        <a:srgbClr val="F4F1EF"/>
      </a:lt2>
      <a:accent1>
        <a:srgbClr val="8F4F58"/>
      </a:accent1>
      <a:accent2>
        <a:srgbClr val="D09182"/>
      </a:accent2>
      <a:accent3>
        <a:srgbClr val="C7A085"/>
      </a:accent3>
      <a:accent4>
        <a:srgbClr val="ADA085"/>
      </a:accent4>
      <a:accent5>
        <a:srgbClr val="5F787F"/>
      </a:accent5>
      <a:accent6>
        <a:srgbClr val="5A6768"/>
      </a:accent6>
      <a:hlink>
        <a:srgbClr val="A25872"/>
      </a:hlink>
      <a:folHlink>
        <a:srgbClr val="667A7E"/>
      </a:folHlink>
    </a:clrScheme>
    <a:fontScheme name="modern love avenir">
      <a:majorFont>
        <a:latin typeface="Modern Love"/>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ohemianVTI" id="{B5E50611-F7C7-47BC-81A6-BE9493DF8677}" vid="{7A26D0DD-A1A5-444B-B0FB-E7DB9E2D047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1213</TotalTime>
  <Words>860</Words>
  <Application>Microsoft Office PowerPoint</Application>
  <PresentationFormat>Widescreen</PresentationFormat>
  <Paragraphs>216</Paragraphs>
  <Slides>14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Avenir Next LT Pro</vt:lpstr>
      <vt:lpstr>Calibri</vt:lpstr>
      <vt:lpstr>Modern Love</vt:lpstr>
      <vt:lpstr>Times New Roman</vt:lpstr>
      <vt:lpstr>Wingdings</vt:lpstr>
      <vt:lpstr>BohemianVTI</vt:lpstr>
      <vt:lpstr>LEARNS Lions Empowering Regional Nurses in Schools</vt:lpstr>
      <vt:lpstr>Mission and Vision    </vt:lpstr>
      <vt:lpstr>What is LEARNS?            </vt:lpstr>
      <vt:lpstr>LEARNS Grant    </vt:lpstr>
      <vt:lpstr>Salus Education:    Bridging the Gap</vt:lpstr>
      <vt:lpstr> LEARNS – Phase 1        </vt:lpstr>
      <vt:lpstr>PowerPoint Presentation</vt:lpstr>
      <vt:lpstr>Data School Nurses</vt:lpstr>
      <vt:lpstr>Data Non-Medical Personnel</vt:lpstr>
      <vt:lpstr>Schools Adopted by Lions Clubs</vt:lpstr>
      <vt:lpstr>PowerPoint Presentation</vt:lpstr>
      <vt:lpstr>Sustainability</vt:lpstr>
      <vt:lpstr>Next steps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LEARNS Lions Empowering Regional Nurses in Schools</dc:title>
  <dc:creator>Kathy Gold</dc:creator>
  <cp:lastModifiedBy>Kathy Gold</cp:lastModifiedBy>
  <cp:revision>55</cp:revision>
  <dcterms:created xsi:type="dcterms:W3CDTF">2021-01-20T16:59:28Z</dcterms:created>
  <dcterms:modified xsi:type="dcterms:W3CDTF">2021-05-12T19:04:17Z</dcterms:modified>
</cp:coreProperties>
</file>