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6"/>
  </p:notesMasterIdLst>
  <p:sldIdLst>
    <p:sldId id="256" r:id="rId2"/>
    <p:sldId id="257" r:id="rId3"/>
    <p:sldId id="258" r:id="rId4"/>
    <p:sldId id="259" r:id="rId5"/>
    <p:sldId id="260" r:id="rId6"/>
    <p:sldId id="261" r:id="rId7"/>
    <p:sldId id="272" r:id="rId8"/>
    <p:sldId id="270" r:id="rId9"/>
    <p:sldId id="271" r:id="rId10"/>
    <p:sldId id="278" r:id="rId11"/>
    <p:sldId id="280" r:id="rId12"/>
    <p:sldId id="276" r:id="rId13"/>
    <p:sldId id="275"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 Gold" initials="KG" lastIdx="1" clrIdx="0">
    <p:extLst>
      <p:ext uri="{19B8F6BF-5375-455C-9EA6-DF929625EA0E}">
        <p15:presenceInfo xmlns:p15="http://schemas.microsoft.com/office/powerpoint/2012/main" userId="Kathy Go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9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3674" autoAdjust="0"/>
  </p:normalViewPr>
  <p:slideViewPr>
    <p:cSldViewPr snapToGrid="0">
      <p:cViewPr varScale="1">
        <p:scale>
          <a:sx n="63" d="100"/>
          <a:sy n="63" d="100"/>
        </p:scale>
        <p:origin x="6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29C8D-FD59-4D85-BB8B-ED949E395F9D}" type="datetimeFigureOut">
              <a:rPr lang="en-US" smtClean="0"/>
              <a:t>5/12/2021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8DC1A-B295-4ACB-82A8-B4C86183496F}" type="slidenum">
              <a:rPr lang="en-US" smtClean="0"/>
              <a:t>‹#›</a:t>
            </a:fld>
            <a:endParaRPr lang="en-US"/>
          </a:p>
        </p:txBody>
      </p:sp>
    </p:spTree>
    <p:extLst>
      <p:ext uri="{BB962C8B-B14F-4D97-AF65-F5344CB8AC3E}">
        <p14:creationId xmlns:p14="http://schemas.microsoft.com/office/powerpoint/2010/main" val="442189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A8DC1A-B295-4ACB-82A8-B4C86183496F}" type="slidenum">
              <a:rPr lang="en-US" smtClean="0"/>
              <a:t>8</a:t>
            </a:fld>
            <a:endParaRPr lang="en-US"/>
          </a:p>
        </p:txBody>
      </p:sp>
    </p:spTree>
    <p:extLst>
      <p:ext uri="{BB962C8B-B14F-4D97-AF65-F5344CB8AC3E}">
        <p14:creationId xmlns:p14="http://schemas.microsoft.com/office/powerpoint/2010/main" val="85053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King George School board office</a:t>
            </a:r>
          </a:p>
        </p:txBody>
      </p:sp>
      <p:sp>
        <p:nvSpPr>
          <p:cNvPr id="4" name="Slide Number Placeholder 3"/>
          <p:cNvSpPr>
            <a:spLocks noGrp="1"/>
          </p:cNvSpPr>
          <p:nvPr>
            <p:ph type="sldNum" sz="quarter" idx="5"/>
          </p:nvPr>
        </p:nvSpPr>
        <p:spPr/>
        <p:txBody>
          <a:bodyPr/>
          <a:lstStyle/>
          <a:p>
            <a:fld id="{34A8DC1A-B295-4ACB-82A8-B4C86183496F}" type="slidenum">
              <a:rPr lang="en-US" smtClean="0"/>
              <a:t>11</a:t>
            </a:fld>
            <a:endParaRPr lang="en-US"/>
          </a:p>
        </p:txBody>
      </p:sp>
    </p:spTree>
    <p:extLst>
      <p:ext uri="{BB962C8B-B14F-4D97-AF65-F5344CB8AC3E}">
        <p14:creationId xmlns:p14="http://schemas.microsoft.com/office/powerpoint/2010/main" val="2319540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83273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772972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43541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1976767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93408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8334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1674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98859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27953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97499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5/12/2021</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225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5/12/2021</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130327555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2" r:id="rId7"/>
    <p:sldLayoutId id="2147483703" r:id="rId8"/>
    <p:sldLayoutId id="2147483704" r:id="rId9"/>
    <p:sldLayoutId id="2147483705" r:id="rId10"/>
    <p:sldLayoutId id="2147483707"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nsjournalblog.com/2013/11/30/innovative-support-for-primary-care-school-nurses/"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virginiadiabetes.org/learns-project/" TargetMode="External"/><Relationship Id="rId2" Type="http://schemas.openxmlformats.org/officeDocument/2006/relationships/hyperlink" Target="mailto:hsleipfert@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17121B47-384D-4AA6-BFEE-9EB117D2A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D46445-821F-45B9-B9B8-435ECB277437}"/>
              </a:ext>
            </a:extLst>
          </p:cNvPr>
          <p:cNvSpPr>
            <a:spLocks noGrp="1"/>
          </p:cNvSpPr>
          <p:nvPr>
            <p:ph type="ctrTitle"/>
          </p:nvPr>
        </p:nvSpPr>
        <p:spPr>
          <a:xfrm>
            <a:off x="891560" y="765690"/>
            <a:ext cx="4773663" cy="3306031"/>
          </a:xfrm>
        </p:spPr>
        <p:txBody>
          <a:bodyPr>
            <a:normAutofit/>
          </a:bodyPr>
          <a:lstStyle/>
          <a:p>
            <a:pPr>
              <a:lnSpc>
                <a:spcPct val="90000"/>
              </a:lnSpc>
            </a:pPr>
            <a:r>
              <a:rPr lang="en-US" sz="4600" dirty="0"/>
              <a:t>LEARNS</a:t>
            </a:r>
            <a:br>
              <a:rPr lang="en-US" sz="4600" dirty="0"/>
            </a:br>
            <a:r>
              <a:rPr lang="en-US" sz="4600" dirty="0"/>
              <a:t>Lions Empowering Regional Nurses in Schools</a:t>
            </a:r>
          </a:p>
        </p:txBody>
      </p:sp>
      <p:sp>
        <p:nvSpPr>
          <p:cNvPr id="3" name="Subtitle 2">
            <a:extLst>
              <a:ext uri="{FF2B5EF4-FFF2-40B4-BE49-F238E27FC236}">
                <a16:creationId xmlns:a16="http://schemas.microsoft.com/office/drawing/2014/main" id="{0C69F3C0-F95E-4719-84B5-E19A1658090D}"/>
              </a:ext>
            </a:extLst>
          </p:cNvPr>
          <p:cNvSpPr>
            <a:spLocks noGrp="1"/>
          </p:cNvSpPr>
          <p:nvPr>
            <p:ph type="subTitle" idx="1"/>
          </p:nvPr>
        </p:nvSpPr>
        <p:spPr>
          <a:xfrm>
            <a:off x="1251261" y="4431888"/>
            <a:ext cx="4054260" cy="1630547"/>
          </a:xfrm>
        </p:spPr>
        <p:txBody>
          <a:bodyPr>
            <a:normAutofit/>
          </a:bodyPr>
          <a:lstStyle/>
          <a:p>
            <a:r>
              <a:rPr lang="en-US" i="1" dirty="0"/>
              <a:t>Lions District 24-L</a:t>
            </a:r>
          </a:p>
        </p:txBody>
      </p:sp>
      <p:grpSp>
        <p:nvGrpSpPr>
          <p:cNvPr id="44" name="Group 43">
            <a:extLst>
              <a:ext uri="{FF2B5EF4-FFF2-40B4-BE49-F238E27FC236}">
                <a16:creationId xmlns:a16="http://schemas.microsoft.com/office/drawing/2014/main" id="{2CB9C70C-9B50-4D83-B8B9-1A0FFA2CB1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52693" y="20697"/>
            <a:ext cx="1862695" cy="6816606"/>
            <a:chOff x="9952693" y="20697"/>
            <a:chExt cx="1862695" cy="6816606"/>
          </a:xfrm>
        </p:grpSpPr>
        <p:grpSp>
          <p:nvGrpSpPr>
            <p:cNvPr id="45" name="Group 44">
              <a:extLst>
                <a:ext uri="{FF2B5EF4-FFF2-40B4-BE49-F238E27FC236}">
                  <a16:creationId xmlns:a16="http://schemas.microsoft.com/office/drawing/2014/main" id="{6E1E57A5-A4F5-41D5-9E12-FA91444573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0674062" y="20697"/>
              <a:ext cx="1141326" cy="6816606"/>
              <a:chOff x="5889776" y="13394"/>
              <a:chExt cx="1141326" cy="6816606"/>
            </a:xfrm>
          </p:grpSpPr>
          <p:sp>
            <p:nvSpPr>
              <p:cNvPr id="133" name="Freeform 8">
                <a:extLst>
                  <a:ext uri="{FF2B5EF4-FFF2-40B4-BE49-F238E27FC236}">
                    <a16:creationId xmlns:a16="http://schemas.microsoft.com/office/drawing/2014/main" id="{ADBCFAC3-B2EB-4241-B9C9-AC317FCE77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8443"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0">
                <a:extLst>
                  <a:ext uri="{FF2B5EF4-FFF2-40B4-BE49-F238E27FC236}">
                    <a16:creationId xmlns:a16="http://schemas.microsoft.com/office/drawing/2014/main" id="{86F38B84-C3BC-48A8-9EEF-3077223C40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5468" y="152241"/>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5">
                <a:extLst>
                  <a:ext uri="{FF2B5EF4-FFF2-40B4-BE49-F238E27FC236}">
                    <a16:creationId xmlns:a16="http://schemas.microsoft.com/office/drawing/2014/main" id="{E288352D-6F27-4727-9241-658737B623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9398" y="666438"/>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8">
                <a:extLst>
                  <a:ext uri="{FF2B5EF4-FFF2-40B4-BE49-F238E27FC236}">
                    <a16:creationId xmlns:a16="http://schemas.microsoft.com/office/drawing/2014/main" id="{6AC265CB-8E11-45EF-8A58-9FCB96E0D9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22812" y="40969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9">
                <a:extLst>
                  <a:ext uri="{FF2B5EF4-FFF2-40B4-BE49-F238E27FC236}">
                    <a16:creationId xmlns:a16="http://schemas.microsoft.com/office/drawing/2014/main" id="{DABD6D60-E6DC-4EFB-B755-7954BBAB80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2730" y="209657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20">
                <a:extLst>
                  <a:ext uri="{FF2B5EF4-FFF2-40B4-BE49-F238E27FC236}">
                    <a16:creationId xmlns:a16="http://schemas.microsoft.com/office/drawing/2014/main" id="{CF6F209B-B481-49BF-87A6-6201C22D8D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97493" y="229412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22">
                <a:extLst>
                  <a:ext uri="{FF2B5EF4-FFF2-40B4-BE49-F238E27FC236}">
                    <a16:creationId xmlns:a16="http://schemas.microsoft.com/office/drawing/2014/main" id="{F1FA7743-5F0C-45CC-8886-3340214982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66832" y="112397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23">
                <a:extLst>
                  <a:ext uri="{FF2B5EF4-FFF2-40B4-BE49-F238E27FC236}">
                    <a16:creationId xmlns:a16="http://schemas.microsoft.com/office/drawing/2014/main" id="{916D9D0F-5354-4875-9938-6387BFAEA3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0519" y="911406"/>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26">
                <a:extLst>
                  <a:ext uri="{FF2B5EF4-FFF2-40B4-BE49-F238E27FC236}">
                    <a16:creationId xmlns:a16="http://schemas.microsoft.com/office/drawing/2014/main" id="{0E294183-C628-4365-B907-E607D3DB12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67743" y="1395113"/>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27">
                <a:extLst>
                  <a:ext uri="{FF2B5EF4-FFF2-40B4-BE49-F238E27FC236}">
                    <a16:creationId xmlns:a16="http://schemas.microsoft.com/office/drawing/2014/main" id="{86EA8FAD-5BF8-4312-84E8-774BCEBB41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58219" y="1832215"/>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28">
                <a:extLst>
                  <a:ext uri="{FF2B5EF4-FFF2-40B4-BE49-F238E27FC236}">
                    <a16:creationId xmlns:a16="http://schemas.microsoft.com/office/drawing/2014/main" id="{3464AF92-0BBD-433C-B88A-B18E00B14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5303" y="160962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30">
                <a:extLst>
                  <a:ext uri="{FF2B5EF4-FFF2-40B4-BE49-F238E27FC236}">
                    <a16:creationId xmlns:a16="http://schemas.microsoft.com/office/drawing/2014/main" id="{F4CE669E-8A98-4951-BC23-D1A03B0181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20553" y="1152725"/>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43">
                <a:extLst>
                  <a:ext uri="{FF2B5EF4-FFF2-40B4-BE49-F238E27FC236}">
                    <a16:creationId xmlns:a16="http://schemas.microsoft.com/office/drawing/2014/main" id="{5BB7130C-3DF5-4615-BD83-A75F70091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34545"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51">
                <a:extLst>
                  <a:ext uri="{FF2B5EF4-FFF2-40B4-BE49-F238E27FC236}">
                    <a16:creationId xmlns:a16="http://schemas.microsoft.com/office/drawing/2014/main" id="{EACB7AF9-EA00-4414-8437-3FDDB2E082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07514"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52">
                <a:extLst>
                  <a:ext uri="{FF2B5EF4-FFF2-40B4-BE49-F238E27FC236}">
                    <a16:creationId xmlns:a16="http://schemas.microsoft.com/office/drawing/2014/main" id="{FC2519C3-3C5A-43C9-9ECF-D097278C18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04519"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53">
                <a:extLst>
                  <a:ext uri="{FF2B5EF4-FFF2-40B4-BE49-F238E27FC236}">
                    <a16:creationId xmlns:a16="http://schemas.microsoft.com/office/drawing/2014/main" id="{62D72422-4E61-4321-BD7E-B56CC4B1A8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600"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54">
                <a:extLst>
                  <a:ext uri="{FF2B5EF4-FFF2-40B4-BE49-F238E27FC236}">
                    <a16:creationId xmlns:a16="http://schemas.microsoft.com/office/drawing/2014/main" id="{05F207C0-A03D-4E9A-803E-D82A7BA7E5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1447"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55">
                <a:extLst>
                  <a:ext uri="{FF2B5EF4-FFF2-40B4-BE49-F238E27FC236}">
                    <a16:creationId xmlns:a16="http://schemas.microsoft.com/office/drawing/2014/main" id="{255DAFDD-E023-4FF2-A2A7-6F405C8FCB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460"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56">
                <a:extLst>
                  <a:ext uri="{FF2B5EF4-FFF2-40B4-BE49-F238E27FC236}">
                    <a16:creationId xmlns:a16="http://schemas.microsoft.com/office/drawing/2014/main" id="{75169B61-B4D2-4C2A-BF18-EB0AC8DE6A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156" y="2293440"/>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57">
                <a:extLst>
                  <a:ext uri="{FF2B5EF4-FFF2-40B4-BE49-F238E27FC236}">
                    <a16:creationId xmlns:a16="http://schemas.microsoft.com/office/drawing/2014/main" id="{32FBF9CB-F983-4A89-A0D9-37056BB65B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1609"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59">
                <a:extLst>
                  <a:ext uri="{FF2B5EF4-FFF2-40B4-BE49-F238E27FC236}">
                    <a16:creationId xmlns:a16="http://schemas.microsoft.com/office/drawing/2014/main" id="{F0884E69-5FA6-4C8C-A64C-DBB313AC2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1059"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60">
                <a:extLst>
                  <a:ext uri="{FF2B5EF4-FFF2-40B4-BE49-F238E27FC236}">
                    <a16:creationId xmlns:a16="http://schemas.microsoft.com/office/drawing/2014/main" id="{ED1FD4E2-312B-48A6-9F17-2D0BD4CFB3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6290"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61">
                <a:extLst>
                  <a:ext uri="{FF2B5EF4-FFF2-40B4-BE49-F238E27FC236}">
                    <a16:creationId xmlns:a16="http://schemas.microsoft.com/office/drawing/2014/main" id="{EA111918-CFCC-4C23-ADF2-ABCC68A7C5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22587"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78">
                <a:extLst>
                  <a:ext uri="{FF2B5EF4-FFF2-40B4-BE49-F238E27FC236}">
                    <a16:creationId xmlns:a16="http://schemas.microsoft.com/office/drawing/2014/main" id="{7E5CA7B2-3753-4B7D-A722-D95342BB8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41825" y="72104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79">
                <a:extLst>
                  <a:ext uri="{FF2B5EF4-FFF2-40B4-BE49-F238E27FC236}">
                    <a16:creationId xmlns:a16="http://schemas.microsoft.com/office/drawing/2014/main" id="{CC9214A9-8EEB-41B0-83FB-80BEBD9652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54197" y="952087"/>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80">
                <a:extLst>
                  <a:ext uri="{FF2B5EF4-FFF2-40B4-BE49-F238E27FC236}">
                    <a16:creationId xmlns:a16="http://schemas.microsoft.com/office/drawing/2014/main" id="{33157A90-4AF1-4A40-8125-803407C021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48856" y="1189882"/>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81">
                <a:extLst>
                  <a:ext uri="{FF2B5EF4-FFF2-40B4-BE49-F238E27FC236}">
                    <a16:creationId xmlns:a16="http://schemas.microsoft.com/office/drawing/2014/main" id="{32D1FB24-5EA3-488F-913F-B3C1BB0367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1906" y="2202936"/>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82">
                <a:extLst>
                  <a:ext uri="{FF2B5EF4-FFF2-40B4-BE49-F238E27FC236}">
                    <a16:creationId xmlns:a16="http://schemas.microsoft.com/office/drawing/2014/main" id="{58FC3262-B888-4936-87A0-9A494483A3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9742" y="1980483"/>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83">
                <a:extLst>
                  <a:ext uri="{FF2B5EF4-FFF2-40B4-BE49-F238E27FC236}">
                    <a16:creationId xmlns:a16="http://schemas.microsoft.com/office/drawing/2014/main" id="{127CA728-BAE0-47A3-B0CA-5EB4FD148E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12299" y="1665695"/>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84">
                <a:extLst>
                  <a:ext uri="{FF2B5EF4-FFF2-40B4-BE49-F238E27FC236}">
                    <a16:creationId xmlns:a16="http://schemas.microsoft.com/office/drawing/2014/main" id="{0130CB83-550A-45A8-A9AB-0A9E134291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23315" y="516456"/>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86">
                <a:extLst>
                  <a:ext uri="{FF2B5EF4-FFF2-40B4-BE49-F238E27FC236}">
                    <a16:creationId xmlns:a16="http://schemas.microsoft.com/office/drawing/2014/main" id="{CAEE495A-5C27-457A-BD41-20611D5D02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3284" y="17044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89">
                <a:extLst>
                  <a:ext uri="{FF2B5EF4-FFF2-40B4-BE49-F238E27FC236}">
                    <a16:creationId xmlns:a16="http://schemas.microsoft.com/office/drawing/2014/main" id="{BB1F32F7-014F-45A8-844E-56C76D98A7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087" y="1453344"/>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90">
                <a:extLst>
                  <a:ext uri="{FF2B5EF4-FFF2-40B4-BE49-F238E27FC236}">
                    <a16:creationId xmlns:a16="http://schemas.microsoft.com/office/drawing/2014/main" id="{0CF27E5B-05B7-44DF-94AE-4365D50B8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65939" y="2076253"/>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105">
                <a:extLst>
                  <a:ext uri="{FF2B5EF4-FFF2-40B4-BE49-F238E27FC236}">
                    <a16:creationId xmlns:a16="http://schemas.microsoft.com/office/drawing/2014/main" id="{BEEE0FD8-81BE-4670-A0B1-FD1C191910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79346" y="1981944"/>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106">
                <a:extLst>
                  <a:ext uri="{FF2B5EF4-FFF2-40B4-BE49-F238E27FC236}">
                    <a16:creationId xmlns:a16="http://schemas.microsoft.com/office/drawing/2014/main" id="{9F9A6256-1F3C-46D5-8441-488BB1E8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68983" y="58906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107">
                <a:extLst>
                  <a:ext uri="{FF2B5EF4-FFF2-40B4-BE49-F238E27FC236}">
                    <a16:creationId xmlns:a16="http://schemas.microsoft.com/office/drawing/2014/main" id="{BD9DB765-92D3-4BCB-918F-60D8DCDD74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4748" y="2269014"/>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108">
                <a:extLst>
                  <a:ext uri="{FF2B5EF4-FFF2-40B4-BE49-F238E27FC236}">
                    <a16:creationId xmlns:a16="http://schemas.microsoft.com/office/drawing/2014/main" id="{8AFA6628-0664-424D-905E-6FAE9FCFAA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66654" y="119891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109">
                <a:extLst>
                  <a:ext uri="{FF2B5EF4-FFF2-40B4-BE49-F238E27FC236}">
                    <a16:creationId xmlns:a16="http://schemas.microsoft.com/office/drawing/2014/main" id="{433F27B3-462C-45E8-A759-DE553E29A3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9851" y="1700235"/>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110">
                <a:extLst>
                  <a:ext uri="{FF2B5EF4-FFF2-40B4-BE49-F238E27FC236}">
                    <a16:creationId xmlns:a16="http://schemas.microsoft.com/office/drawing/2014/main" id="{7EC57FD0-F081-4D0F-B32F-E1963A8DE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6707" y="341230"/>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111">
                <a:extLst>
                  <a:ext uri="{FF2B5EF4-FFF2-40B4-BE49-F238E27FC236}">
                    <a16:creationId xmlns:a16="http://schemas.microsoft.com/office/drawing/2014/main" id="{B268BB25-E444-4C92-83A1-E4D6F070D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7906" y="142873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112">
                <a:extLst>
                  <a:ext uri="{FF2B5EF4-FFF2-40B4-BE49-F238E27FC236}">
                    <a16:creationId xmlns:a16="http://schemas.microsoft.com/office/drawing/2014/main" id="{9468C251-DE21-4B48-9BE9-25473D0F52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7409" y="91007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5">
                <a:extLst>
                  <a:ext uri="{FF2B5EF4-FFF2-40B4-BE49-F238E27FC236}">
                    <a16:creationId xmlns:a16="http://schemas.microsoft.com/office/drawing/2014/main" id="{69374DCE-92DD-446F-9C06-4FD9C171AB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3378" y="27651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6">
                <a:extLst>
                  <a:ext uri="{FF2B5EF4-FFF2-40B4-BE49-F238E27FC236}">
                    <a16:creationId xmlns:a16="http://schemas.microsoft.com/office/drawing/2014/main" id="{258E2296-D453-46D9-818C-D207E4968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4905" y="510935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7">
                <a:extLst>
                  <a:ext uri="{FF2B5EF4-FFF2-40B4-BE49-F238E27FC236}">
                    <a16:creationId xmlns:a16="http://schemas.microsoft.com/office/drawing/2014/main" id="{48207F15-77EC-4A91-A365-6895A9C6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53335" y="2478886"/>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8">
                <a:extLst>
                  <a:ext uri="{FF2B5EF4-FFF2-40B4-BE49-F238E27FC236}">
                    <a16:creationId xmlns:a16="http://schemas.microsoft.com/office/drawing/2014/main" id="{A96D38DB-9495-4DBE-BDB7-EB1595D38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1783" y="481031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9">
                <a:extLst>
                  <a:ext uri="{FF2B5EF4-FFF2-40B4-BE49-F238E27FC236}">
                    <a16:creationId xmlns:a16="http://schemas.microsoft.com/office/drawing/2014/main" id="{29B258E2-CEDB-45A9-B556-32AC71C4F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9921" y="4529838"/>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1">
                <a:extLst>
                  <a:ext uri="{FF2B5EF4-FFF2-40B4-BE49-F238E27FC236}">
                    <a16:creationId xmlns:a16="http://schemas.microsoft.com/office/drawing/2014/main" id="{2D586C45-5DFF-41ED-AEB9-8F3858E4EC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10282" y="4268606"/>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12">
                <a:extLst>
                  <a:ext uri="{FF2B5EF4-FFF2-40B4-BE49-F238E27FC236}">
                    <a16:creationId xmlns:a16="http://schemas.microsoft.com/office/drawing/2014/main" id="{C9B4633B-7A14-4DFF-9B10-E15DE426C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22058" y="3766125"/>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13">
                <a:extLst>
                  <a:ext uri="{FF2B5EF4-FFF2-40B4-BE49-F238E27FC236}">
                    <a16:creationId xmlns:a16="http://schemas.microsoft.com/office/drawing/2014/main" id="{587B182B-8E16-43A1-A782-893619FC2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26523" y="3170095"/>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14">
                <a:extLst>
                  <a:ext uri="{FF2B5EF4-FFF2-40B4-BE49-F238E27FC236}">
                    <a16:creationId xmlns:a16="http://schemas.microsoft.com/office/drawing/2014/main" id="{34A0BA23-5B00-44AE-AB93-135184C1AA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17163" y="3410025"/>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16">
                <a:extLst>
                  <a:ext uri="{FF2B5EF4-FFF2-40B4-BE49-F238E27FC236}">
                    <a16:creationId xmlns:a16="http://schemas.microsoft.com/office/drawing/2014/main" id="{1A1CF6B8-FC28-43CA-8304-83BA2847C1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00898" y="40091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17">
                <a:extLst>
                  <a:ext uri="{FF2B5EF4-FFF2-40B4-BE49-F238E27FC236}">
                    <a16:creationId xmlns:a16="http://schemas.microsoft.com/office/drawing/2014/main" id="{C79EB67D-4664-48CC-8DFA-137F563702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35877" y="542184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21">
                <a:extLst>
                  <a:ext uri="{FF2B5EF4-FFF2-40B4-BE49-F238E27FC236}">
                    <a16:creationId xmlns:a16="http://schemas.microsoft.com/office/drawing/2014/main" id="{23820013-B618-4C4F-B57E-58DAA2828C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83868" y="5732999"/>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25">
                <a:extLst>
                  <a:ext uri="{FF2B5EF4-FFF2-40B4-BE49-F238E27FC236}">
                    <a16:creationId xmlns:a16="http://schemas.microsoft.com/office/drawing/2014/main" id="{E350A463-C2A4-4D68-9E71-B512B0D19D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64529" y="6498261"/>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29">
                <a:extLst>
                  <a:ext uri="{FF2B5EF4-FFF2-40B4-BE49-F238E27FC236}">
                    <a16:creationId xmlns:a16="http://schemas.microsoft.com/office/drawing/2014/main" id="{BC57309A-FF5D-478A-88A0-A4BE3C684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64751" y="5971706"/>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31">
                <a:extLst>
                  <a:ext uri="{FF2B5EF4-FFF2-40B4-BE49-F238E27FC236}">
                    <a16:creationId xmlns:a16="http://schemas.microsoft.com/office/drawing/2014/main" id="{9F22C4B5-8A6E-47CB-B4D6-98B0D4BB16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43452" y="6281124"/>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32">
                <a:extLst>
                  <a:ext uri="{FF2B5EF4-FFF2-40B4-BE49-F238E27FC236}">
                    <a16:creationId xmlns:a16="http://schemas.microsoft.com/office/drawing/2014/main" id="{7E92F052-D723-495D-868C-296410F5F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4632"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33">
                <a:extLst>
                  <a:ext uri="{FF2B5EF4-FFF2-40B4-BE49-F238E27FC236}">
                    <a16:creationId xmlns:a16="http://schemas.microsoft.com/office/drawing/2014/main" id="{5C008CF1-8C78-4239-B052-0B5041EDC9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4545"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34">
                <a:extLst>
                  <a:ext uri="{FF2B5EF4-FFF2-40B4-BE49-F238E27FC236}">
                    <a16:creationId xmlns:a16="http://schemas.microsoft.com/office/drawing/2014/main" id="{539E6F42-09A7-4472-942C-C54A5D7C65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8475"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35">
                <a:extLst>
                  <a:ext uri="{FF2B5EF4-FFF2-40B4-BE49-F238E27FC236}">
                    <a16:creationId xmlns:a16="http://schemas.microsoft.com/office/drawing/2014/main" id="{6C96C72D-9D17-4980-A553-E066155613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4127"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36">
                <a:extLst>
                  <a:ext uri="{FF2B5EF4-FFF2-40B4-BE49-F238E27FC236}">
                    <a16:creationId xmlns:a16="http://schemas.microsoft.com/office/drawing/2014/main" id="{45D9847C-95CC-437A-95AF-49C182571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6264"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37">
                <a:extLst>
                  <a:ext uri="{FF2B5EF4-FFF2-40B4-BE49-F238E27FC236}">
                    <a16:creationId xmlns:a16="http://schemas.microsoft.com/office/drawing/2014/main" id="{B9D8076A-CA26-41D6-AB76-ED1B86A8DD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8030"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38">
                <a:extLst>
                  <a:ext uri="{FF2B5EF4-FFF2-40B4-BE49-F238E27FC236}">
                    <a16:creationId xmlns:a16="http://schemas.microsoft.com/office/drawing/2014/main" id="{ACBF348E-212A-4EE2-A9C8-C65E1678CC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5699"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39">
                <a:extLst>
                  <a:ext uri="{FF2B5EF4-FFF2-40B4-BE49-F238E27FC236}">
                    <a16:creationId xmlns:a16="http://schemas.microsoft.com/office/drawing/2014/main" id="{ADB6AE21-92E4-42D6-BC49-E087976C88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7807"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40">
                <a:extLst>
                  <a:ext uri="{FF2B5EF4-FFF2-40B4-BE49-F238E27FC236}">
                    <a16:creationId xmlns:a16="http://schemas.microsoft.com/office/drawing/2014/main" id="{2A48A234-019E-40CA-95FC-390D168D77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2771"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41">
                <a:extLst>
                  <a:ext uri="{FF2B5EF4-FFF2-40B4-BE49-F238E27FC236}">
                    <a16:creationId xmlns:a16="http://schemas.microsoft.com/office/drawing/2014/main" id="{0F5FEA51-6853-4BF4-8461-79FD3DDA70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6264"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42">
                <a:extLst>
                  <a:ext uri="{FF2B5EF4-FFF2-40B4-BE49-F238E27FC236}">
                    <a16:creationId xmlns:a16="http://schemas.microsoft.com/office/drawing/2014/main" id="{CE655D11-293F-4305-BCA0-196F3D0494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34432"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44">
                <a:extLst>
                  <a:ext uri="{FF2B5EF4-FFF2-40B4-BE49-F238E27FC236}">
                    <a16:creationId xmlns:a16="http://schemas.microsoft.com/office/drawing/2014/main" id="{416E183A-0D9C-4821-BD62-9CA648E963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38222"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45">
                <a:extLst>
                  <a:ext uri="{FF2B5EF4-FFF2-40B4-BE49-F238E27FC236}">
                    <a16:creationId xmlns:a16="http://schemas.microsoft.com/office/drawing/2014/main" id="{1FA51AD8-7B74-41CF-9A6D-33643002F5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6071"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46">
                <a:extLst>
                  <a:ext uri="{FF2B5EF4-FFF2-40B4-BE49-F238E27FC236}">
                    <a16:creationId xmlns:a16="http://schemas.microsoft.com/office/drawing/2014/main" id="{C297914E-981E-4D31-9A89-6A68EA2B47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5130"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47">
                <a:extLst>
                  <a:ext uri="{FF2B5EF4-FFF2-40B4-BE49-F238E27FC236}">
                    <a16:creationId xmlns:a16="http://schemas.microsoft.com/office/drawing/2014/main" id="{C8FE7D07-2ACA-4830-BB98-FE568A1A41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23275"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48">
                <a:extLst>
                  <a:ext uri="{FF2B5EF4-FFF2-40B4-BE49-F238E27FC236}">
                    <a16:creationId xmlns:a16="http://schemas.microsoft.com/office/drawing/2014/main" id="{D8C678D8-D159-48FE-BD0C-2C4A937ACB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8532"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49">
                <a:extLst>
                  <a:ext uri="{FF2B5EF4-FFF2-40B4-BE49-F238E27FC236}">
                    <a16:creationId xmlns:a16="http://schemas.microsoft.com/office/drawing/2014/main" id="{29574B54-7600-4D46-BCE4-333BD9C7FF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7146"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62">
                <a:extLst>
                  <a:ext uri="{FF2B5EF4-FFF2-40B4-BE49-F238E27FC236}">
                    <a16:creationId xmlns:a16="http://schemas.microsoft.com/office/drawing/2014/main" id="{71DFCCAC-BC4E-438E-847C-23F9ED6D86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08964" y="2950571"/>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63">
                <a:extLst>
                  <a:ext uri="{FF2B5EF4-FFF2-40B4-BE49-F238E27FC236}">
                    <a16:creationId xmlns:a16="http://schemas.microsoft.com/office/drawing/2014/main" id="{04BC880B-F0A1-4F59-9595-F9757CEA3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20322" y="4089184"/>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64">
                <a:extLst>
                  <a:ext uri="{FF2B5EF4-FFF2-40B4-BE49-F238E27FC236}">
                    <a16:creationId xmlns:a16="http://schemas.microsoft.com/office/drawing/2014/main" id="{BDA2CAA7-50D4-45D1-9987-B04B1B2C9E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273" y="268226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65">
                <a:extLst>
                  <a:ext uri="{FF2B5EF4-FFF2-40B4-BE49-F238E27FC236}">
                    <a16:creationId xmlns:a16="http://schemas.microsoft.com/office/drawing/2014/main" id="{0205D403-CB96-4598-840E-C69BE0F85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904" y="3826278"/>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66">
                <a:extLst>
                  <a:ext uri="{FF2B5EF4-FFF2-40B4-BE49-F238E27FC236}">
                    <a16:creationId xmlns:a16="http://schemas.microsoft.com/office/drawing/2014/main" id="{C87A8393-9E4F-46F4-8329-B4BA56FA00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6686" y="5372714"/>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67">
                <a:extLst>
                  <a:ext uri="{FF2B5EF4-FFF2-40B4-BE49-F238E27FC236}">
                    <a16:creationId xmlns:a16="http://schemas.microsoft.com/office/drawing/2014/main" id="{88BE4EC1-3B86-40F5-93A2-50EB4D167E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56866" y="4588736"/>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68">
                <a:extLst>
                  <a:ext uri="{FF2B5EF4-FFF2-40B4-BE49-F238E27FC236}">
                    <a16:creationId xmlns:a16="http://schemas.microsoft.com/office/drawing/2014/main" id="{DAB31707-2BF8-45D1-A32F-9F5C0E30A4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4254" y="324599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69">
                <a:extLst>
                  <a:ext uri="{FF2B5EF4-FFF2-40B4-BE49-F238E27FC236}">
                    <a16:creationId xmlns:a16="http://schemas.microsoft.com/office/drawing/2014/main" id="{9C8FA174-E0E4-49F2-A960-0BE48D3019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63511" y="5654959"/>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70">
                <a:extLst>
                  <a:ext uri="{FF2B5EF4-FFF2-40B4-BE49-F238E27FC236}">
                    <a16:creationId xmlns:a16="http://schemas.microsoft.com/office/drawing/2014/main" id="{9C475233-7BEF-47BB-8A48-185AF3BE77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27724" y="6246703"/>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71">
                <a:extLst>
                  <a:ext uri="{FF2B5EF4-FFF2-40B4-BE49-F238E27FC236}">
                    <a16:creationId xmlns:a16="http://schemas.microsoft.com/office/drawing/2014/main" id="{015728E8-62B6-4217-B383-43AA084AA6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5054" y="5134309"/>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72">
                <a:extLst>
                  <a:ext uri="{FF2B5EF4-FFF2-40B4-BE49-F238E27FC236}">
                    <a16:creationId xmlns:a16="http://schemas.microsoft.com/office/drawing/2014/main" id="{77D689AF-C161-494D-A4B8-B746B0A7D0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1791" y="4907450"/>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73">
                <a:extLst>
                  <a:ext uri="{FF2B5EF4-FFF2-40B4-BE49-F238E27FC236}">
                    <a16:creationId xmlns:a16="http://schemas.microsoft.com/office/drawing/2014/main" id="{9BD9C1D5-8CC9-4FD9-8775-C51FE208DB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6664" y="4407815"/>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74">
                <a:extLst>
                  <a:ext uri="{FF2B5EF4-FFF2-40B4-BE49-F238E27FC236}">
                    <a16:creationId xmlns:a16="http://schemas.microsoft.com/office/drawing/2014/main" id="{BE04C179-888B-4E0C-AB31-0DAEEDF7F6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44616" y="598809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75">
                <a:extLst>
                  <a:ext uri="{FF2B5EF4-FFF2-40B4-BE49-F238E27FC236}">
                    <a16:creationId xmlns:a16="http://schemas.microsoft.com/office/drawing/2014/main" id="{6B7C84F5-868D-4805-9F83-C8A345D3D5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9625" y="2442495"/>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77">
                <a:extLst>
                  <a:ext uri="{FF2B5EF4-FFF2-40B4-BE49-F238E27FC236}">
                    <a16:creationId xmlns:a16="http://schemas.microsoft.com/office/drawing/2014/main" id="{B86694F4-707C-4741-BA22-5E0CDF61FB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44871" y="360677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85">
                <a:extLst>
                  <a:ext uri="{FF2B5EF4-FFF2-40B4-BE49-F238E27FC236}">
                    <a16:creationId xmlns:a16="http://schemas.microsoft.com/office/drawing/2014/main" id="{268A4DA4-E5A8-4031-8FB8-C1359830DC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31130" y="6434597"/>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87">
                <a:extLst>
                  <a:ext uri="{FF2B5EF4-FFF2-40B4-BE49-F238E27FC236}">
                    <a16:creationId xmlns:a16="http://schemas.microsoft.com/office/drawing/2014/main" id="{2CB62FF0-AEEA-45FC-9BD0-2D100F390C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18609" y="6657631"/>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88">
                <a:extLst>
                  <a:ext uri="{FF2B5EF4-FFF2-40B4-BE49-F238E27FC236}">
                    <a16:creationId xmlns:a16="http://schemas.microsoft.com/office/drawing/2014/main" id="{753DCB44-0E85-4770-A989-F1B86F200D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19170" y="5704047"/>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91">
                <a:extLst>
                  <a:ext uri="{FF2B5EF4-FFF2-40B4-BE49-F238E27FC236}">
                    <a16:creationId xmlns:a16="http://schemas.microsoft.com/office/drawing/2014/main" id="{5DA00070-D353-48A9-AFBD-9305424EB7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8166" y="276408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92">
                <a:extLst>
                  <a:ext uri="{FF2B5EF4-FFF2-40B4-BE49-F238E27FC236}">
                    <a16:creationId xmlns:a16="http://schemas.microsoft.com/office/drawing/2014/main" id="{FEF02EE7-A1CD-4F49-9BBC-4F845786BD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37206" y="2420506"/>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93">
                <a:extLst>
                  <a:ext uri="{FF2B5EF4-FFF2-40B4-BE49-F238E27FC236}">
                    <a16:creationId xmlns:a16="http://schemas.microsoft.com/office/drawing/2014/main" id="{D94FF856-CBC2-4F9B-8C88-0A61402F94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6708" y="3285274"/>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94">
                <a:extLst>
                  <a:ext uri="{FF2B5EF4-FFF2-40B4-BE49-F238E27FC236}">
                    <a16:creationId xmlns:a16="http://schemas.microsoft.com/office/drawing/2014/main" id="{AB7BC1C0-67DD-44B3-AEF8-3046B55C12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01814" y="536745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95">
                <a:extLst>
                  <a:ext uri="{FF2B5EF4-FFF2-40B4-BE49-F238E27FC236}">
                    <a16:creationId xmlns:a16="http://schemas.microsoft.com/office/drawing/2014/main" id="{79D1FD88-FD27-4B5E-9EC2-911808A058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20165" y="305586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96">
                <a:extLst>
                  <a:ext uri="{FF2B5EF4-FFF2-40B4-BE49-F238E27FC236}">
                    <a16:creationId xmlns:a16="http://schemas.microsoft.com/office/drawing/2014/main" id="{C7DE49B6-A789-40DB-B057-37DCE5E41C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85551" y="3575426"/>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97">
                <a:extLst>
                  <a:ext uri="{FF2B5EF4-FFF2-40B4-BE49-F238E27FC236}">
                    <a16:creationId xmlns:a16="http://schemas.microsoft.com/office/drawing/2014/main" id="{5873829D-5204-48B1-8271-B803682D83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54863" y="4784277"/>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98">
                <a:extLst>
                  <a:ext uri="{FF2B5EF4-FFF2-40B4-BE49-F238E27FC236}">
                    <a16:creationId xmlns:a16="http://schemas.microsoft.com/office/drawing/2014/main" id="{26F30F65-64C8-44FB-B6BD-0BBAFA3B7F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7348" y="4265818"/>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99">
                <a:extLst>
                  <a:ext uri="{FF2B5EF4-FFF2-40B4-BE49-F238E27FC236}">
                    <a16:creationId xmlns:a16="http://schemas.microsoft.com/office/drawing/2014/main" id="{193BEA64-7498-46F1-85CC-A5C96EC98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40243" y="4473676"/>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100">
                <a:extLst>
                  <a:ext uri="{FF2B5EF4-FFF2-40B4-BE49-F238E27FC236}">
                    <a16:creationId xmlns:a16="http://schemas.microsoft.com/office/drawing/2014/main" id="{B0C67838-49E2-4B6A-AC69-3A6B791DA6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9752" y="38942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01">
                <a:extLst>
                  <a:ext uri="{FF2B5EF4-FFF2-40B4-BE49-F238E27FC236}">
                    <a16:creationId xmlns:a16="http://schemas.microsoft.com/office/drawing/2014/main" id="{49A20809-A2DD-4085-B78C-B4BA41E979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4469" y="510246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102">
                <a:extLst>
                  <a:ext uri="{FF2B5EF4-FFF2-40B4-BE49-F238E27FC236}">
                    <a16:creationId xmlns:a16="http://schemas.microsoft.com/office/drawing/2014/main" id="{B775045C-37C7-4493-8D9C-9F99C55F0F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0648" y="5662850"/>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103">
                <a:extLst>
                  <a:ext uri="{FF2B5EF4-FFF2-40B4-BE49-F238E27FC236}">
                    <a16:creationId xmlns:a16="http://schemas.microsoft.com/office/drawing/2014/main" id="{A3BE9A7E-1BA8-46F8-B318-E2ECCBFDC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73556" y="593327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104">
                <a:extLst>
                  <a:ext uri="{FF2B5EF4-FFF2-40B4-BE49-F238E27FC236}">
                    <a16:creationId xmlns:a16="http://schemas.microsoft.com/office/drawing/2014/main" id="{5F1ADC58-BB04-4DC8-AABD-162D83F27F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89016" y="246418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8" name="Freeform 113">
                <a:extLst>
                  <a:ext uri="{FF2B5EF4-FFF2-40B4-BE49-F238E27FC236}">
                    <a16:creationId xmlns:a16="http://schemas.microsoft.com/office/drawing/2014/main" id="{F994FC45-8DC0-49B0-A05A-B2B1878F3E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0357" y="4852103"/>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9" name="Freeform 114">
                <a:extLst>
                  <a:ext uri="{FF2B5EF4-FFF2-40B4-BE49-F238E27FC236}">
                    <a16:creationId xmlns:a16="http://schemas.microsoft.com/office/drawing/2014/main" id="{B0DFE4B7-ABE2-4D83-A5BC-2100890C36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3761" y="3618418"/>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115">
                <a:extLst>
                  <a:ext uri="{FF2B5EF4-FFF2-40B4-BE49-F238E27FC236}">
                    <a16:creationId xmlns:a16="http://schemas.microsoft.com/office/drawing/2014/main" id="{3875A6F5-143B-4099-A2BA-B42D029810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38048" y="4281272"/>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1" name="Freeform 117">
                <a:extLst>
                  <a:ext uri="{FF2B5EF4-FFF2-40B4-BE49-F238E27FC236}">
                    <a16:creationId xmlns:a16="http://schemas.microsoft.com/office/drawing/2014/main" id="{D55AA3FB-BBFD-48A5-A816-17F15A8BA1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25365" y="597695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2" name="Freeform 118">
                <a:extLst>
                  <a:ext uri="{FF2B5EF4-FFF2-40B4-BE49-F238E27FC236}">
                    <a16:creationId xmlns:a16="http://schemas.microsoft.com/office/drawing/2014/main" id="{6069A188-5649-4675-BA50-263D06231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14781" y="6554638"/>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119">
                <a:extLst>
                  <a:ext uri="{FF2B5EF4-FFF2-40B4-BE49-F238E27FC236}">
                    <a16:creationId xmlns:a16="http://schemas.microsoft.com/office/drawing/2014/main" id="{FC01152A-5489-44EF-B864-EC4DD7B316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01455" y="6286263"/>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8">
                <a:extLst>
                  <a:ext uri="{FF2B5EF4-FFF2-40B4-BE49-F238E27FC236}">
                    <a16:creationId xmlns:a16="http://schemas.microsoft.com/office/drawing/2014/main" id="{D3CAA289-9C0C-490A-9768-49BBD637B9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2287"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8">
                <a:extLst>
                  <a:ext uri="{FF2B5EF4-FFF2-40B4-BE49-F238E27FC236}">
                    <a16:creationId xmlns:a16="http://schemas.microsoft.com/office/drawing/2014/main" id="{0ACB33D8-7879-498C-8BC7-4C4F6ECED2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82464" y="9710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106">
                <a:extLst>
                  <a:ext uri="{FF2B5EF4-FFF2-40B4-BE49-F238E27FC236}">
                    <a16:creationId xmlns:a16="http://schemas.microsoft.com/office/drawing/2014/main" id="{A6BB204E-D937-4C4D-BCB6-DF9F7A4063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41618" y="671409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6" name="Freeform 8">
              <a:extLst>
                <a:ext uri="{FF2B5EF4-FFF2-40B4-BE49-F238E27FC236}">
                  <a16:creationId xmlns:a16="http://schemas.microsoft.com/office/drawing/2014/main" id="{EF447936-9AA6-4873-BD6B-3A7DBBCF4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83502" y="7475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3">
              <a:extLst>
                <a:ext uri="{FF2B5EF4-FFF2-40B4-BE49-F238E27FC236}">
                  <a16:creationId xmlns:a16="http://schemas.microsoft.com/office/drawing/2014/main" id="{CC3E0D11-92C6-4141-B7C5-5B8BA0E40E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29875" y="6000711"/>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51">
              <a:extLst>
                <a:ext uri="{FF2B5EF4-FFF2-40B4-BE49-F238E27FC236}">
                  <a16:creationId xmlns:a16="http://schemas.microsoft.com/office/drawing/2014/main" id="{CA82DB1A-E0D4-4D6D-A64A-868014C794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40382" y="5775849"/>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52">
              <a:extLst>
                <a:ext uri="{FF2B5EF4-FFF2-40B4-BE49-F238E27FC236}">
                  <a16:creationId xmlns:a16="http://schemas.microsoft.com/office/drawing/2014/main" id="{79E9E5C1-D60A-4EA8-9C04-15595A7BB4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8609" y="6434505"/>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53">
              <a:extLst>
                <a:ext uri="{FF2B5EF4-FFF2-40B4-BE49-F238E27FC236}">
                  <a16:creationId xmlns:a16="http://schemas.microsoft.com/office/drawing/2014/main" id="{BAD910CD-D57C-45DA-8A9B-5E3CD57EA6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9890" y="5548501"/>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4">
              <a:extLst>
                <a:ext uri="{FF2B5EF4-FFF2-40B4-BE49-F238E27FC236}">
                  <a16:creationId xmlns:a16="http://schemas.microsoft.com/office/drawing/2014/main" id="{5402826A-583C-4667-AEF8-DAA4269281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58217" y="6215713"/>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55">
              <a:extLst>
                <a:ext uri="{FF2B5EF4-FFF2-40B4-BE49-F238E27FC236}">
                  <a16:creationId xmlns:a16="http://schemas.microsoft.com/office/drawing/2014/main" id="{4E02EBB7-1EC6-4320-B9C9-64E237CB9C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6485" y="534869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56">
              <a:extLst>
                <a:ext uri="{FF2B5EF4-FFF2-40B4-BE49-F238E27FC236}">
                  <a16:creationId xmlns:a16="http://schemas.microsoft.com/office/drawing/2014/main" id="{C62D78D2-A229-4811-9BFA-43C28BC02A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9447" y="4515392"/>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57">
              <a:extLst>
                <a:ext uri="{FF2B5EF4-FFF2-40B4-BE49-F238E27FC236}">
                  <a16:creationId xmlns:a16="http://schemas.microsoft.com/office/drawing/2014/main" id="{50D562C1-4FFF-4863-9D92-339D7D867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40588" y="511446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59">
              <a:extLst>
                <a:ext uri="{FF2B5EF4-FFF2-40B4-BE49-F238E27FC236}">
                  <a16:creationId xmlns:a16="http://schemas.microsoft.com/office/drawing/2014/main" id="{49EA74AB-1F40-426C-9606-B571634E0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67517" y="665874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0">
              <a:extLst>
                <a:ext uri="{FF2B5EF4-FFF2-40B4-BE49-F238E27FC236}">
                  <a16:creationId xmlns:a16="http://schemas.microsoft.com/office/drawing/2014/main" id="{24E43341-2786-439A-990F-D4DA152990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50066" y="48125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61">
              <a:extLst>
                <a:ext uri="{FF2B5EF4-FFF2-40B4-BE49-F238E27FC236}">
                  <a16:creationId xmlns:a16="http://schemas.microsoft.com/office/drawing/2014/main" id="{C301CB0C-1558-41B4-B70E-2CC306AB5A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7683" y="492022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78">
              <a:extLst>
                <a:ext uri="{FF2B5EF4-FFF2-40B4-BE49-F238E27FC236}">
                  <a16:creationId xmlns:a16="http://schemas.microsoft.com/office/drawing/2014/main" id="{9EFD2F56-A311-4A9C-98DB-DD899F8451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73283" y="608534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79">
              <a:extLst>
                <a:ext uri="{FF2B5EF4-FFF2-40B4-BE49-F238E27FC236}">
                  <a16:creationId xmlns:a16="http://schemas.microsoft.com/office/drawing/2014/main" id="{EB1A7473-AA51-43BA-A524-59689C5D46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84838" y="586000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80">
              <a:extLst>
                <a:ext uri="{FF2B5EF4-FFF2-40B4-BE49-F238E27FC236}">
                  <a16:creationId xmlns:a16="http://schemas.microsoft.com/office/drawing/2014/main" id="{515EE26E-DD80-4E28-A9E4-E3C1C95930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89291" y="562547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81">
              <a:extLst>
                <a:ext uri="{FF2B5EF4-FFF2-40B4-BE49-F238E27FC236}">
                  <a16:creationId xmlns:a16="http://schemas.microsoft.com/office/drawing/2014/main" id="{6CA0BB20-E66B-4B1E-A334-03D3C79226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90291" y="4587943"/>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82">
              <a:extLst>
                <a:ext uri="{FF2B5EF4-FFF2-40B4-BE49-F238E27FC236}">
                  <a16:creationId xmlns:a16="http://schemas.microsoft.com/office/drawing/2014/main" id="{927E0985-C47E-44F1-874C-8067B5FEEF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94861" y="4831613"/>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83">
              <a:extLst>
                <a:ext uri="{FF2B5EF4-FFF2-40B4-BE49-F238E27FC236}">
                  <a16:creationId xmlns:a16="http://schemas.microsoft.com/office/drawing/2014/main" id="{F9046F3A-DBB1-4C4D-8D5B-82B836FE4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19646" y="5058270"/>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84">
              <a:extLst>
                <a:ext uri="{FF2B5EF4-FFF2-40B4-BE49-F238E27FC236}">
                  <a16:creationId xmlns:a16="http://schemas.microsoft.com/office/drawing/2014/main" id="{FE7EE438-DD14-4738-A241-20B943B35A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08630" y="6276872"/>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86">
              <a:extLst>
                <a:ext uri="{FF2B5EF4-FFF2-40B4-BE49-F238E27FC236}">
                  <a16:creationId xmlns:a16="http://schemas.microsoft.com/office/drawing/2014/main" id="{CCD6D4A0-93F3-450E-855C-A0EABF8208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22208" y="6707185"/>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89">
              <a:extLst>
                <a:ext uri="{FF2B5EF4-FFF2-40B4-BE49-F238E27FC236}">
                  <a16:creationId xmlns:a16="http://schemas.microsoft.com/office/drawing/2014/main" id="{FFC49BA2-2C2F-4532-8C33-1DB7C24A9D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40314" y="5335087"/>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90">
              <a:extLst>
                <a:ext uri="{FF2B5EF4-FFF2-40B4-BE49-F238E27FC236}">
                  <a16:creationId xmlns:a16="http://schemas.microsoft.com/office/drawing/2014/main" id="{B9C3E3E0-3543-4DB4-9553-C483590B4F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94500" y="4796228"/>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105">
              <a:extLst>
                <a:ext uri="{FF2B5EF4-FFF2-40B4-BE49-F238E27FC236}">
                  <a16:creationId xmlns:a16="http://schemas.microsoft.com/office/drawing/2014/main" id="{D1611641-4970-4C93-B005-82D774C7A4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42851" y="480648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06">
              <a:extLst>
                <a:ext uri="{FF2B5EF4-FFF2-40B4-BE49-F238E27FC236}">
                  <a16:creationId xmlns:a16="http://schemas.microsoft.com/office/drawing/2014/main" id="{40083E90-33FD-4861-8B17-340056901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9418" y="61952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07">
              <a:extLst>
                <a:ext uri="{FF2B5EF4-FFF2-40B4-BE49-F238E27FC236}">
                  <a16:creationId xmlns:a16="http://schemas.microsoft.com/office/drawing/2014/main" id="{94952852-5E0A-47E7-B0C6-F92962CC25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4157" y="4530841"/>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08">
              <a:extLst>
                <a:ext uri="{FF2B5EF4-FFF2-40B4-BE49-F238E27FC236}">
                  <a16:creationId xmlns:a16="http://schemas.microsoft.com/office/drawing/2014/main" id="{3EA0ADD2-2C5C-4EBB-AC72-FE268D4C6A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75038" y="559196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09">
              <a:extLst>
                <a:ext uri="{FF2B5EF4-FFF2-40B4-BE49-F238E27FC236}">
                  <a16:creationId xmlns:a16="http://schemas.microsoft.com/office/drawing/2014/main" id="{CCF7EDDF-9DA6-4F4F-A8D9-6F9D608F97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9054" y="5096357"/>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10">
              <a:extLst>
                <a:ext uri="{FF2B5EF4-FFF2-40B4-BE49-F238E27FC236}">
                  <a16:creationId xmlns:a16="http://schemas.microsoft.com/office/drawing/2014/main" id="{B4ACE8BD-5655-44BC-9DD6-5791448B2B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8783" y="6425985"/>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11">
              <a:extLst>
                <a:ext uri="{FF2B5EF4-FFF2-40B4-BE49-F238E27FC236}">
                  <a16:creationId xmlns:a16="http://schemas.microsoft.com/office/drawing/2014/main" id="{6C8B78B0-ADF5-4E39-8488-83382AF0DA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4039" y="5365413"/>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12">
              <a:extLst>
                <a:ext uri="{FF2B5EF4-FFF2-40B4-BE49-F238E27FC236}">
                  <a16:creationId xmlns:a16="http://schemas.microsoft.com/office/drawing/2014/main" id="{07597995-748E-4B55-A4B9-DF71D499FF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7829" y="58897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32">
              <a:extLst>
                <a:ext uri="{FF2B5EF4-FFF2-40B4-BE49-F238E27FC236}">
                  <a16:creationId xmlns:a16="http://schemas.microsoft.com/office/drawing/2014/main" id="{28639BDB-3882-43F7-93C4-66E9F7E41D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4021" y="347919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33">
              <a:extLst>
                <a:ext uri="{FF2B5EF4-FFF2-40B4-BE49-F238E27FC236}">
                  <a16:creationId xmlns:a16="http://schemas.microsoft.com/office/drawing/2014/main" id="{8A0AF7DA-1B05-49CD-8367-3C63151C38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7018" y="24188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34">
              <a:extLst>
                <a:ext uri="{FF2B5EF4-FFF2-40B4-BE49-F238E27FC236}">
                  <a16:creationId xmlns:a16="http://schemas.microsoft.com/office/drawing/2014/main" id="{9F93108D-4661-454E-8F6E-63F910B186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49926" y="1412594"/>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35">
              <a:extLst>
                <a:ext uri="{FF2B5EF4-FFF2-40B4-BE49-F238E27FC236}">
                  <a16:creationId xmlns:a16="http://schemas.microsoft.com/office/drawing/2014/main" id="{87E22E6B-5EC7-473E-9BDF-DDAA9A64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43732" y="186616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36">
              <a:extLst>
                <a:ext uri="{FF2B5EF4-FFF2-40B4-BE49-F238E27FC236}">
                  <a16:creationId xmlns:a16="http://schemas.microsoft.com/office/drawing/2014/main" id="{CADF4DD2-27C7-454B-9F32-B2707E0FCC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2389" y="731937"/>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37">
              <a:extLst>
                <a:ext uri="{FF2B5EF4-FFF2-40B4-BE49-F238E27FC236}">
                  <a16:creationId xmlns:a16="http://schemas.microsoft.com/office/drawing/2014/main" id="{718D23B6-4347-4B9E-B3EF-A0A9A13EF3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89866" y="3699631"/>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38">
              <a:extLst>
                <a:ext uri="{FF2B5EF4-FFF2-40B4-BE49-F238E27FC236}">
                  <a16:creationId xmlns:a16="http://schemas.microsoft.com/office/drawing/2014/main" id="{D1448697-37CA-47CF-8C3D-F2DF2383A7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69791" y="1911761"/>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39">
              <a:extLst>
                <a:ext uri="{FF2B5EF4-FFF2-40B4-BE49-F238E27FC236}">
                  <a16:creationId xmlns:a16="http://schemas.microsoft.com/office/drawing/2014/main" id="{F5D8564C-C91F-4081-B3D0-99AC95260A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4138" y="1658399"/>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40">
              <a:extLst>
                <a:ext uri="{FF2B5EF4-FFF2-40B4-BE49-F238E27FC236}">
                  <a16:creationId xmlns:a16="http://schemas.microsoft.com/office/drawing/2014/main" id="{E0DFDBCB-F6B7-4C88-8692-AA6C4631EE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5630" y="4201698"/>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41">
              <a:extLst>
                <a:ext uri="{FF2B5EF4-FFF2-40B4-BE49-F238E27FC236}">
                  <a16:creationId xmlns:a16="http://schemas.microsoft.com/office/drawing/2014/main" id="{03DC3BAD-FDE4-4699-A9B7-0EAF537E3B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2389" y="524409"/>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42">
              <a:extLst>
                <a:ext uri="{FF2B5EF4-FFF2-40B4-BE49-F238E27FC236}">
                  <a16:creationId xmlns:a16="http://schemas.microsoft.com/office/drawing/2014/main" id="{74D2A2BB-B355-444B-A825-BC3124E74D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07663" y="63461"/>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44">
              <a:extLst>
                <a:ext uri="{FF2B5EF4-FFF2-40B4-BE49-F238E27FC236}">
                  <a16:creationId xmlns:a16="http://schemas.microsoft.com/office/drawing/2014/main" id="{6BA13D45-647D-469B-A330-6A1E7C30C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93723" y="271573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45">
              <a:extLst>
                <a:ext uri="{FF2B5EF4-FFF2-40B4-BE49-F238E27FC236}">
                  <a16:creationId xmlns:a16="http://schemas.microsoft.com/office/drawing/2014/main" id="{582FD052-32A0-4DE5-8E13-61623B628E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02582" y="1040316"/>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6">
              <a:extLst>
                <a:ext uri="{FF2B5EF4-FFF2-40B4-BE49-F238E27FC236}">
                  <a16:creationId xmlns:a16="http://schemas.microsoft.com/office/drawing/2014/main" id="{B568485A-4DD9-45DC-A69C-52B08C6E99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6562" y="396907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47">
              <a:extLst>
                <a:ext uri="{FF2B5EF4-FFF2-40B4-BE49-F238E27FC236}">
                  <a16:creationId xmlns:a16="http://schemas.microsoft.com/office/drawing/2014/main" id="{F0289B14-9A38-4873-B5E4-B2AF9B9F48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91833" y="2953392"/>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48">
              <a:extLst>
                <a:ext uri="{FF2B5EF4-FFF2-40B4-BE49-F238E27FC236}">
                  <a16:creationId xmlns:a16="http://schemas.microsoft.com/office/drawing/2014/main" id="{4DFB9DAA-1189-41D2-B2DA-A0C618361A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10754" y="318604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49">
              <a:extLst>
                <a:ext uri="{FF2B5EF4-FFF2-40B4-BE49-F238E27FC236}">
                  <a16:creationId xmlns:a16="http://schemas.microsoft.com/office/drawing/2014/main" id="{CA0ECA5A-2C52-4A35-9066-80A01F7E08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18344" y="291930"/>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62">
              <a:extLst>
                <a:ext uri="{FF2B5EF4-FFF2-40B4-BE49-F238E27FC236}">
                  <a16:creationId xmlns:a16="http://schemas.microsoft.com/office/drawing/2014/main" id="{3969E6EE-0CB6-4C99-A3B8-422FBD6D3A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03486" y="3855812"/>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63">
              <a:extLst>
                <a:ext uri="{FF2B5EF4-FFF2-40B4-BE49-F238E27FC236}">
                  <a16:creationId xmlns:a16="http://schemas.microsoft.com/office/drawing/2014/main" id="{A2C89BE4-E8EA-4862-A49F-74E984B419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21370" y="2668238"/>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64">
              <a:extLst>
                <a:ext uri="{FF2B5EF4-FFF2-40B4-BE49-F238E27FC236}">
                  <a16:creationId xmlns:a16="http://schemas.microsoft.com/office/drawing/2014/main" id="{78DD5330-374E-43EA-B7D6-10BA1F2762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37469" y="4098824"/>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65">
              <a:extLst>
                <a:ext uri="{FF2B5EF4-FFF2-40B4-BE49-F238E27FC236}">
                  <a16:creationId xmlns:a16="http://schemas.microsoft.com/office/drawing/2014/main" id="{EBC8CDE9-3229-43F8-A3C1-47A48F36B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2788" y="2976026"/>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66">
              <a:extLst>
                <a:ext uri="{FF2B5EF4-FFF2-40B4-BE49-F238E27FC236}">
                  <a16:creationId xmlns:a16="http://schemas.microsoft.com/office/drawing/2014/main" id="{623FE43E-D941-409A-8679-EACA240146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5259" y="1396948"/>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67">
              <a:extLst>
                <a:ext uri="{FF2B5EF4-FFF2-40B4-BE49-F238E27FC236}">
                  <a16:creationId xmlns:a16="http://schemas.microsoft.com/office/drawing/2014/main" id="{1240FB87-B56D-42D4-BB5C-D35C7FB391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48495" y="2174398"/>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68">
              <a:extLst>
                <a:ext uri="{FF2B5EF4-FFF2-40B4-BE49-F238E27FC236}">
                  <a16:creationId xmlns:a16="http://schemas.microsoft.com/office/drawing/2014/main" id="{0E8F864D-8E69-4D35-9BEA-5BC7B0319F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3642" y="351142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69">
              <a:extLst>
                <a:ext uri="{FF2B5EF4-FFF2-40B4-BE49-F238E27FC236}">
                  <a16:creationId xmlns:a16="http://schemas.microsoft.com/office/drawing/2014/main" id="{961ED267-A8A8-4A92-AA7D-130EF69D79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5142" y="1114703"/>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70">
              <a:extLst>
                <a:ext uri="{FF2B5EF4-FFF2-40B4-BE49-F238E27FC236}">
                  <a16:creationId xmlns:a16="http://schemas.microsoft.com/office/drawing/2014/main" id="{D73E611B-EF5E-4E4B-93BA-0BAD56982C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04221" y="55886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71">
              <a:extLst>
                <a:ext uri="{FF2B5EF4-FFF2-40B4-BE49-F238E27FC236}">
                  <a16:creationId xmlns:a16="http://schemas.microsoft.com/office/drawing/2014/main" id="{6A5AADC7-B0CE-4F14-A4FE-B5F852D412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6891" y="1656570"/>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72">
              <a:extLst>
                <a:ext uri="{FF2B5EF4-FFF2-40B4-BE49-F238E27FC236}">
                  <a16:creationId xmlns:a16="http://schemas.microsoft.com/office/drawing/2014/main" id="{150B1A56-3AEB-4922-A18D-15B3A9E911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0154" y="188342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73">
              <a:extLst>
                <a:ext uri="{FF2B5EF4-FFF2-40B4-BE49-F238E27FC236}">
                  <a16:creationId xmlns:a16="http://schemas.microsoft.com/office/drawing/2014/main" id="{93CB2ECB-40C7-4CFF-8B96-49D84DBDED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5028" y="2389592"/>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74">
              <a:extLst>
                <a:ext uri="{FF2B5EF4-FFF2-40B4-BE49-F238E27FC236}">
                  <a16:creationId xmlns:a16="http://schemas.microsoft.com/office/drawing/2014/main" id="{77082064-D677-4175-9DF3-4AAA29246B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81126" y="7725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75">
              <a:extLst>
                <a:ext uri="{FF2B5EF4-FFF2-40B4-BE49-F238E27FC236}">
                  <a16:creationId xmlns:a16="http://schemas.microsoft.com/office/drawing/2014/main" id="{793C90AC-25CB-4BA8-BA64-3BE8674DBA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94978" y="436062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77">
              <a:extLst>
                <a:ext uri="{FF2B5EF4-FFF2-40B4-BE49-F238E27FC236}">
                  <a16:creationId xmlns:a16="http://schemas.microsoft.com/office/drawing/2014/main" id="{B559AEC6-6EB2-4DB6-AC71-4288F29C33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6692" y="3199605"/>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85">
              <a:extLst>
                <a:ext uri="{FF2B5EF4-FFF2-40B4-BE49-F238E27FC236}">
                  <a16:creationId xmlns:a16="http://schemas.microsoft.com/office/drawing/2014/main" id="{FA44E75F-1E67-4CE5-9031-B51E54BBD4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04360" y="34975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87">
              <a:extLst>
                <a:ext uri="{FF2B5EF4-FFF2-40B4-BE49-F238E27FC236}">
                  <a16:creationId xmlns:a16="http://schemas.microsoft.com/office/drawing/2014/main" id="{5FAED826-72E1-4FD0-B991-CA76C09309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09792" y="13324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88">
              <a:extLst>
                <a:ext uri="{FF2B5EF4-FFF2-40B4-BE49-F238E27FC236}">
                  <a16:creationId xmlns:a16="http://schemas.microsoft.com/office/drawing/2014/main" id="{84FB6649-2CD7-4260-B0FC-6D2AE0356F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37724" y="1170884"/>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91">
              <a:extLst>
                <a:ext uri="{FF2B5EF4-FFF2-40B4-BE49-F238E27FC236}">
                  <a16:creationId xmlns:a16="http://schemas.microsoft.com/office/drawing/2014/main" id="{549A4CFC-747E-4FF8-B1CB-3878D0F67D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6185" y="40357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92">
              <a:extLst>
                <a:ext uri="{FF2B5EF4-FFF2-40B4-BE49-F238E27FC236}">
                  <a16:creationId xmlns:a16="http://schemas.microsoft.com/office/drawing/2014/main" id="{926EB012-839E-4A90-8339-873848A70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4991" y="43581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93">
              <a:extLst>
                <a:ext uri="{FF2B5EF4-FFF2-40B4-BE49-F238E27FC236}">
                  <a16:creationId xmlns:a16="http://schemas.microsoft.com/office/drawing/2014/main" id="{6D11170A-0249-475C-8E0C-0B794CB951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8782" y="3517030"/>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94">
              <a:extLst>
                <a:ext uri="{FF2B5EF4-FFF2-40B4-BE49-F238E27FC236}">
                  <a16:creationId xmlns:a16="http://schemas.microsoft.com/office/drawing/2014/main" id="{19D2AE1F-D795-4379-8688-1424DF2CB0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23042" y="1411186"/>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95">
              <a:extLst>
                <a:ext uri="{FF2B5EF4-FFF2-40B4-BE49-F238E27FC236}">
                  <a16:creationId xmlns:a16="http://schemas.microsoft.com/office/drawing/2014/main" id="{5BBCD765-B709-48E1-83D4-A27FE1A93D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25073" y="374399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96">
              <a:extLst>
                <a:ext uri="{FF2B5EF4-FFF2-40B4-BE49-F238E27FC236}">
                  <a16:creationId xmlns:a16="http://schemas.microsoft.com/office/drawing/2014/main" id="{EB89A6EA-89CC-47C5-B923-048A0F93A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0443" y="3197501"/>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97">
              <a:extLst>
                <a:ext uri="{FF2B5EF4-FFF2-40B4-BE49-F238E27FC236}">
                  <a16:creationId xmlns:a16="http://schemas.microsoft.com/office/drawing/2014/main" id="{70AB87C5-FC79-4517-89A3-88FB0D0416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0174" y="2106723"/>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98">
              <a:extLst>
                <a:ext uri="{FF2B5EF4-FFF2-40B4-BE49-F238E27FC236}">
                  <a16:creationId xmlns:a16="http://schemas.microsoft.com/office/drawing/2014/main" id="{374FDB0C-76EC-43C7-B107-3307B2AEF5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17760" y="253648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99">
              <a:extLst>
                <a:ext uri="{FF2B5EF4-FFF2-40B4-BE49-F238E27FC236}">
                  <a16:creationId xmlns:a16="http://schemas.microsoft.com/office/drawing/2014/main" id="{4982B2F4-4898-4A23-BEC7-E2AD33BB0E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03085" y="228619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00">
              <a:extLst>
                <a:ext uri="{FF2B5EF4-FFF2-40B4-BE49-F238E27FC236}">
                  <a16:creationId xmlns:a16="http://schemas.microsoft.com/office/drawing/2014/main" id="{AB2B45CE-3C84-4FE3-8409-31C49E828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4851" y="2893356"/>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01">
              <a:extLst>
                <a:ext uri="{FF2B5EF4-FFF2-40B4-BE49-F238E27FC236}">
                  <a16:creationId xmlns:a16="http://schemas.microsoft.com/office/drawing/2014/main" id="{48A088C2-5E77-4673-A7D7-8E46E7D3D5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0387" y="1697390"/>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02">
              <a:extLst>
                <a:ext uri="{FF2B5EF4-FFF2-40B4-BE49-F238E27FC236}">
                  <a16:creationId xmlns:a16="http://schemas.microsoft.com/office/drawing/2014/main" id="{9642E919-6BCB-41DA-AAAE-3F123486DE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51044" y="1119054"/>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03">
              <a:extLst>
                <a:ext uri="{FF2B5EF4-FFF2-40B4-BE49-F238E27FC236}">
                  <a16:creationId xmlns:a16="http://schemas.microsoft.com/office/drawing/2014/main" id="{5AA62CEA-121A-4FF6-8B2E-196D225C4A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48641" y="845367"/>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04">
              <a:extLst>
                <a:ext uri="{FF2B5EF4-FFF2-40B4-BE49-F238E27FC236}">
                  <a16:creationId xmlns:a16="http://schemas.microsoft.com/office/drawing/2014/main" id="{E496206E-9EDD-47A7-BAD9-4460167BC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66993" y="441156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13">
              <a:extLst>
                <a:ext uri="{FF2B5EF4-FFF2-40B4-BE49-F238E27FC236}">
                  <a16:creationId xmlns:a16="http://schemas.microsoft.com/office/drawing/2014/main" id="{9FD93BF0-96C1-4231-8230-3C1A33BBAB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2993" y="2020378"/>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14">
              <a:extLst>
                <a:ext uri="{FF2B5EF4-FFF2-40B4-BE49-F238E27FC236}">
                  <a16:creationId xmlns:a16="http://schemas.microsoft.com/office/drawing/2014/main" id="{D7F3D675-753D-4312-87A9-040E98F8F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3133" y="3257328"/>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15">
              <a:extLst>
                <a:ext uri="{FF2B5EF4-FFF2-40B4-BE49-F238E27FC236}">
                  <a16:creationId xmlns:a16="http://schemas.microsoft.com/office/drawing/2014/main" id="{7D09B9D8-373A-417E-A5B0-8AEF1F2371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8846" y="259447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17">
              <a:extLst>
                <a:ext uri="{FF2B5EF4-FFF2-40B4-BE49-F238E27FC236}">
                  <a16:creationId xmlns:a16="http://schemas.microsoft.com/office/drawing/2014/main" id="{CBBBD0AC-7990-427B-BE17-2C8D66D559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30644" y="89879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18">
              <a:extLst>
                <a:ext uri="{FF2B5EF4-FFF2-40B4-BE49-F238E27FC236}">
                  <a16:creationId xmlns:a16="http://schemas.microsoft.com/office/drawing/2014/main" id="{93003F2B-C96E-47B5-B7E2-E5B05ED4DD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7164" y="230530"/>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19">
              <a:extLst>
                <a:ext uri="{FF2B5EF4-FFF2-40B4-BE49-F238E27FC236}">
                  <a16:creationId xmlns:a16="http://schemas.microsoft.com/office/drawing/2014/main" id="{C4F54194-E568-4482-9066-F67B8FF74B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34035" y="44423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8">
              <a:extLst>
                <a:ext uri="{FF2B5EF4-FFF2-40B4-BE49-F238E27FC236}">
                  <a16:creationId xmlns:a16="http://schemas.microsoft.com/office/drawing/2014/main" id="{8F0F7188-5F84-4C7B-B78A-BF32127EA0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22620" y="651663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8">
              <a:extLst>
                <a:ext uri="{FF2B5EF4-FFF2-40B4-BE49-F238E27FC236}">
                  <a16:creationId xmlns:a16="http://schemas.microsoft.com/office/drawing/2014/main" id="{4F8239CD-C1A6-4DD8-8B1D-FE18CE85E9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49481" y="669622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5" name="Picture 4">
            <a:extLst>
              <a:ext uri="{FF2B5EF4-FFF2-40B4-BE49-F238E27FC236}">
                <a16:creationId xmlns:a16="http://schemas.microsoft.com/office/drawing/2014/main" id="{3376BD6F-C899-4C78-AD8D-D38B77A8A77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7692" r="20579" b="-2"/>
          <a:stretch/>
        </p:blipFill>
        <p:spPr>
          <a:xfrm>
            <a:off x="6956523" y="1245842"/>
            <a:ext cx="3487928" cy="4517695"/>
          </a:xfrm>
          <a:prstGeom prst="rect">
            <a:avLst/>
          </a:prstGeom>
        </p:spPr>
      </p:pic>
      <p:sp>
        <p:nvSpPr>
          <p:cNvPr id="6" name="TextBox 5">
            <a:extLst>
              <a:ext uri="{FF2B5EF4-FFF2-40B4-BE49-F238E27FC236}">
                <a16:creationId xmlns:a16="http://schemas.microsoft.com/office/drawing/2014/main" id="{0B12AEE5-CBED-4E98-80C5-832A4A31182D}"/>
              </a:ext>
            </a:extLst>
          </p:cNvPr>
          <p:cNvSpPr txBox="1"/>
          <p:nvPr/>
        </p:nvSpPr>
        <p:spPr>
          <a:xfrm>
            <a:off x="7675743" y="5563482"/>
            <a:ext cx="276870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ansjournalblog.com/2013/11/30/innovative-support-for-primary-care-school-nurse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2846896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8761C-3276-4276-BB9C-31F1E0BDF39A}"/>
              </a:ext>
            </a:extLst>
          </p:cNvPr>
          <p:cNvSpPr>
            <a:spLocks noGrp="1"/>
          </p:cNvSpPr>
          <p:nvPr>
            <p:ph type="title"/>
          </p:nvPr>
        </p:nvSpPr>
        <p:spPr/>
        <p:txBody>
          <a:bodyPr/>
          <a:lstStyle/>
          <a:p>
            <a:r>
              <a:rPr lang="en-US" dirty="0"/>
              <a:t>Schools Adopted by Lions Clubs</a:t>
            </a:r>
          </a:p>
        </p:txBody>
      </p:sp>
      <p:sp>
        <p:nvSpPr>
          <p:cNvPr id="3" name="Content Placeholder 2">
            <a:extLst>
              <a:ext uri="{FF2B5EF4-FFF2-40B4-BE49-F238E27FC236}">
                <a16:creationId xmlns:a16="http://schemas.microsoft.com/office/drawing/2014/main" id="{B29D311D-98F0-498F-9DBA-C513209C3000}"/>
              </a:ext>
            </a:extLst>
          </p:cNvPr>
          <p:cNvSpPr>
            <a:spLocks noGrp="1"/>
          </p:cNvSpPr>
          <p:nvPr>
            <p:ph idx="1"/>
          </p:nvPr>
        </p:nvSpPr>
        <p:spPr/>
        <p:txBody>
          <a:bodyPr>
            <a:normAutofit fontScale="55000" lnSpcReduction="20000"/>
          </a:bodyPr>
          <a:lstStyle/>
          <a:p>
            <a:r>
              <a:rPr lang="en-US" dirty="0"/>
              <a:t>Westmoreland Lions Club</a:t>
            </a:r>
          </a:p>
          <a:p>
            <a:pPr lvl="1"/>
            <a:r>
              <a:rPr lang="en-US" dirty="0"/>
              <a:t>	Colonial Beach and Westmoreland School Districts</a:t>
            </a:r>
          </a:p>
          <a:p>
            <a:r>
              <a:rPr lang="en-US" dirty="0"/>
              <a:t>Essex Lions Club</a:t>
            </a:r>
          </a:p>
          <a:p>
            <a:pPr lvl="1"/>
            <a:r>
              <a:rPr lang="en-US" dirty="0"/>
              <a:t>	Essex School District</a:t>
            </a:r>
          </a:p>
          <a:p>
            <a:r>
              <a:rPr lang="en-US" dirty="0"/>
              <a:t>Gretna Lions Clubs</a:t>
            </a:r>
          </a:p>
          <a:p>
            <a:pPr lvl="1"/>
            <a:r>
              <a:rPr lang="en-US" dirty="0"/>
              <a:t>	5 schools in Gretna</a:t>
            </a:r>
          </a:p>
          <a:p>
            <a:r>
              <a:rPr lang="en-US" dirty="0"/>
              <a:t>Stafford County, Aquia Harbour Host, Aquia Evening, Greater Falls Run Lions Clubs</a:t>
            </a:r>
          </a:p>
          <a:p>
            <a:pPr lvl="1"/>
            <a:r>
              <a:rPr lang="en-US" dirty="0"/>
              <a:t>	Stafford School District </a:t>
            </a:r>
          </a:p>
          <a:p>
            <a:r>
              <a:rPr lang="en-US" dirty="0"/>
              <a:t>Fredericksburg Lions Club</a:t>
            </a:r>
          </a:p>
          <a:p>
            <a:pPr marL="514350" lvl="1" indent="-285750">
              <a:buFont typeface="Wingdings" panose="05000000000000000000" pitchFamily="2" charset="2"/>
              <a:buChar char="v"/>
            </a:pPr>
            <a:r>
              <a:rPr lang="en-US" dirty="0"/>
              <a:t>Fredericksburg School District</a:t>
            </a:r>
          </a:p>
          <a:p>
            <a:r>
              <a:rPr lang="en-US" dirty="0"/>
              <a:t>Woodstock, Mount Jackson, </a:t>
            </a:r>
            <a:r>
              <a:rPr lang="en-US" dirty="0" err="1"/>
              <a:t>Basye</a:t>
            </a:r>
            <a:r>
              <a:rPr lang="en-US" dirty="0"/>
              <a:t> Bryce Mountain, Edinburg, New Market, Strasburg Lions Clubs</a:t>
            </a:r>
          </a:p>
          <a:p>
            <a:pPr marL="514350" lvl="1" indent="-285750">
              <a:buFont typeface="Wingdings" panose="05000000000000000000" pitchFamily="2" charset="2"/>
              <a:buChar char="v"/>
            </a:pPr>
            <a:r>
              <a:rPr lang="en-US" dirty="0"/>
              <a:t>Shenandoah School District and Private Schools</a:t>
            </a:r>
          </a:p>
          <a:p>
            <a:pPr lvl="1"/>
            <a:r>
              <a:rPr lang="en-US" dirty="0"/>
              <a:t>Mount Clair Lions Club adopted 6 schools</a:t>
            </a:r>
          </a:p>
          <a:p>
            <a:pPr lvl="1"/>
            <a:r>
              <a:rPr lang="en-US" dirty="0"/>
              <a:t>Woodbridge Lions Club adopted 23 elementary schools</a:t>
            </a:r>
          </a:p>
          <a:p>
            <a:pPr lvl="1"/>
            <a:endParaRPr lang="en-US" dirty="0"/>
          </a:p>
          <a:p>
            <a:pPr lvl="1"/>
            <a:endParaRPr lang="en-US" dirty="0"/>
          </a:p>
          <a:p>
            <a:pPr marL="514350" lvl="1" indent="-285750">
              <a:buFont typeface="Wingdings" panose="05000000000000000000" pitchFamily="2" charset="2"/>
              <a:buChar char="v"/>
            </a:pPr>
            <a:endParaRPr lang="en-US" dirty="0"/>
          </a:p>
          <a:p>
            <a:pPr marL="514350" lvl="1" indent="-285750">
              <a:buFont typeface="Wingdings" panose="05000000000000000000" pitchFamily="2" charset="2"/>
              <a:buChar char="v"/>
            </a:pPr>
            <a:endParaRPr lang="en-US" dirty="0"/>
          </a:p>
          <a:p>
            <a:pPr marL="514350" lvl="1" indent="-285750">
              <a:buFont typeface="Wingdings" panose="05000000000000000000" pitchFamily="2" charset="2"/>
              <a:buChar char="v"/>
            </a:pPr>
            <a:endParaRPr lang="en-US" dirty="0"/>
          </a:p>
          <a:p>
            <a:pPr marL="514350" lvl="1" indent="-285750">
              <a:buFont typeface="Wingdings" panose="05000000000000000000" pitchFamily="2" charset="2"/>
              <a:buChar char="v"/>
            </a:pPr>
            <a:endParaRPr lang="en-US" dirty="0"/>
          </a:p>
        </p:txBody>
      </p:sp>
    </p:spTree>
    <p:extLst>
      <p:ext uri="{BB962C8B-B14F-4D97-AF65-F5344CB8AC3E}">
        <p14:creationId xmlns:p14="http://schemas.microsoft.com/office/powerpoint/2010/main" val="62702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D43F062-158E-4A4C-95C4-80902EFF4169}"/>
              </a:ext>
            </a:extLst>
          </p:cNvPr>
          <p:cNvGraphicFramePr>
            <a:graphicFrameLocks noGrp="1"/>
          </p:cNvGraphicFramePr>
          <p:nvPr>
            <p:extLst>
              <p:ext uri="{D42A27DB-BD31-4B8C-83A1-F6EECF244321}">
                <p14:modId xmlns:p14="http://schemas.microsoft.com/office/powerpoint/2010/main" val="918889323"/>
              </p:ext>
            </p:extLst>
          </p:nvPr>
        </p:nvGraphicFramePr>
        <p:xfrm>
          <a:off x="0" y="0"/>
          <a:ext cx="12192000" cy="6858003"/>
        </p:xfrm>
        <a:graphic>
          <a:graphicData uri="http://schemas.openxmlformats.org/drawingml/2006/table">
            <a:tbl>
              <a:tblPr firstRow="1" bandRow="1">
                <a:tableStyleId>{5C22544A-7EE6-4342-B048-85BDC9FD1C3A}</a:tableStyleId>
              </a:tblPr>
              <a:tblGrid>
                <a:gridCol w="3207339">
                  <a:extLst>
                    <a:ext uri="{9D8B030D-6E8A-4147-A177-3AD203B41FA5}">
                      <a16:colId xmlns:a16="http://schemas.microsoft.com/office/drawing/2014/main" val="4169826811"/>
                    </a:ext>
                  </a:extLst>
                </a:gridCol>
                <a:gridCol w="2279061">
                  <a:extLst>
                    <a:ext uri="{9D8B030D-6E8A-4147-A177-3AD203B41FA5}">
                      <a16:colId xmlns:a16="http://schemas.microsoft.com/office/drawing/2014/main" val="954902988"/>
                    </a:ext>
                  </a:extLst>
                </a:gridCol>
                <a:gridCol w="1935480">
                  <a:extLst>
                    <a:ext uri="{9D8B030D-6E8A-4147-A177-3AD203B41FA5}">
                      <a16:colId xmlns:a16="http://schemas.microsoft.com/office/drawing/2014/main" val="3565673494"/>
                    </a:ext>
                  </a:extLst>
                </a:gridCol>
                <a:gridCol w="2331720">
                  <a:extLst>
                    <a:ext uri="{9D8B030D-6E8A-4147-A177-3AD203B41FA5}">
                      <a16:colId xmlns:a16="http://schemas.microsoft.com/office/drawing/2014/main" val="2642729143"/>
                    </a:ext>
                  </a:extLst>
                </a:gridCol>
                <a:gridCol w="2438400">
                  <a:extLst>
                    <a:ext uri="{9D8B030D-6E8A-4147-A177-3AD203B41FA5}">
                      <a16:colId xmlns:a16="http://schemas.microsoft.com/office/drawing/2014/main" val="1907526473"/>
                    </a:ext>
                  </a:extLst>
                </a:gridCol>
              </a:tblGrid>
              <a:tr h="861947">
                <a:tc>
                  <a:txBody>
                    <a:bodyPr/>
                    <a:lstStyle/>
                    <a:p>
                      <a:pPr marL="0" marR="0" algn="ctr">
                        <a:lnSpc>
                          <a:spcPct val="107000"/>
                        </a:lnSpc>
                        <a:spcBef>
                          <a:spcPts val="0"/>
                        </a:spcBef>
                        <a:spcAft>
                          <a:spcPts val="0"/>
                        </a:spcAft>
                        <a:tabLst>
                          <a:tab pos="685800" algn="l"/>
                          <a:tab pos="1127125" algn="ctr"/>
                        </a:tabLst>
                      </a:pPr>
                      <a:r>
                        <a:rPr lang="en-US" sz="2000" dirty="0">
                          <a:effectLst/>
                        </a:rPr>
                        <a:t>	</a:t>
                      </a:r>
                    </a:p>
                    <a:p>
                      <a:pPr marL="0" marR="0" algn="ctr">
                        <a:lnSpc>
                          <a:spcPct val="107000"/>
                        </a:lnSpc>
                        <a:spcBef>
                          <a:spcPts val="0"/>
                        </a:spcBef>
                        <a:spcAft>
                          <a:spcPts val="0"/>
                        </a:spcAft>
                        <a:tabLst>
                          <a:tab pos="685800" algn="l"/>
                          <a:tab pos="1127125" algn="ctr"/>
                        </a:tabLst>
                      </a:pPr>
                      <a:r>
                        <a:rPr lang="en-US" sz="2000" dirty="0">
                          <a:effectLst/>
                        </a:rPr>
                        <a:t>CATEGORY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City of Fredericksburg</a:t>
                      </a:r>
                    </a:p>
                  </a:txBody>
                  <a:tcPr marL="68580" marR="68580" marT="0" marB="0" anchor="ctr"/>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King George</a:t>
                      </a:r>
                    </a:p>
                  </a:txBody>
                  <a:tcPr marL="68580" marR="68580" marT="0" marB="0" anchor="ctr"/>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Spotsylvania</a:t>
                      </a:r>
                    </a:p>
                  </a:txBody>
                  <a:tcPr marL="68580" marR="68580" marT="0" marB="0" anchor="ctr"/>
                </a:tc>
                <a:tc>
                  <a:txBody>
                    <a:bodyPr/>
                    <a:lstStyle/>
                    <a:p>
                      <a:pPr marL="0" marR="0" algn="ctr">
                        <a:lnSpc>
                          <a:spcPct val="107000"/>
                        </a:lnSpc>
                        <a:spcBef>
                          <a:spcPts val="0"/>
                        </a:spcBef>
                        <a:spcAft>
                          <a:spcPts val="0"/>
                        </a:spcAft>
                      </a:pPr>
                      <a:r>
                        <a:rPr lang="en-US" sz="2000" dirty="0">
                          <a:effectLst/>
                        </a:rPr>
                        <a:t>Westmoreland Colonial Beach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3624206"/>
                  </a:ext>
                </a:extLst>
              </a:tr>
              <a:tr h="383672">
                <a:tc>
                  <a:txBody>
                    <a:bodyPr/>
                    <a:lstStyle/>
                    <a:p>
                      <a:pPr marL="0" marR="0" algn="ctr">
                        <a:lnSpc>
                          <a:spcPct val="107000"/>
                        </a:lnSpc>
                        <a:spcBef>
                          <a:spcPts val="0"/>
                        </a:spcBef>
                        <a:spcAft>
                          <a:spcPts val="0"/>
                        </a:spcAft>
                      </a:pPr>
                      <a:r>
                        <a:rPr lang="en-US" sz="2000" b="1" dirty="0">
                          <a:effectLst/>
                        </a:rPr>
                        <a:t>Administrators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27</a:t>
                      </a: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477822138"/>
                  </a:ext>
                </a:extLst>
              </a:tr>
              <a:tr h="996298">
                <a:tc>
                  <a:txBody>
                    <a:bodyPr/>
                    <a:lstStyle/>
                    <a:p>
                      <a:pPr marL="0" marR="0" algn="ctr">
                        <a:lnSpc>
                          <a:spcPct val="107000"/>
                        </a:lnSpc>
                        <a:spcBef>
                          <a:spcPts val="0"/>
                        </a:spcBef>
                        <a:spcAft>
                          <a:spcPts val="0"/>
                        </a:spcAft>
                      </a:pPr>
                      <a:r>
                        <a:rPr lang="en-US" sz="2000" b="1" dirty="0">
                          <a:effectLst/>
                        </a:rPr>
                        <a:t>Athletic Trainers, Coaches, Physical Education Teachers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0861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1406444524"/>
                  </a:ext>
                </a:extLst>
              </a:tr>
              <a:tr h="383672">
                <a:tc>
                  <a:txBody>
                    <a:bodyPr/>
                    <a:lstStyle/>
                    <a:p>
                      <a:pPr marL="0" marR="0" algn="ctr">
                        <a:lnSpc>
                          <a:spcPct val="107000"/>
                        </a:lnSpc>
                        <a:spcBef>
                          <a:spcPts val="0"/>
                        </a:spcBef>
                        <a:spcAft>
                          <a:spcPts val="0"/>
                        </a:spcAft>
                      </a:pPr>
                      <a:r>
                        <a:rPr lang="en-US" sz="2000" b="1" dirty="0">
                          <a:effectLst/>
                        </a:rPr>
                        <a:t>Bus Drivers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1645832789"/>
                  </a:ext>
                </a:extLst>
              </a:tr>
              <a:tr h="658878">
                <a:tc>
                  <a:txBody>
                    <a:bodyPr/>
                    <a:lstStyle/>
                    <a:p>
                      <a:pPr marL="0" marR="0" algn="ctr">
                        <a:lnSpc>
                          <a:spcPct val="107000"/>
                        </a:lnSpc>
                        <a:spcBef>
                          <a:spcPts val="0"/>
                        </a:spcBef>
                        <a:spcAft>
                          <a:spcPts val="0"/>
                        </a:spcAft>
                      </a:pPr>
                      <a:r>
                        <a:rPr lang="en-US" sz="2000" b="1" dirty="0">
                          <a:effectLst/>
                        </a:rPr>
                        <a:t>Classroom Teachers and Teacher Assistants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42</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206</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729</a:t>
                      </a: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1730648734"/>
                  </a:ext>
                </a:extLst>
              </a:tr>
              <a:tr h="383672">
                <a:tc>
                  <a:txBody>
                    <a:bodyPr/>
                    <a:lstStyle/>
                    <a:p>
                      <a:pPr marL="0" marR="0" algn="ctr">
                        <a:lnSpc>
                          <a:spcPct val="107000"/>
                        </a:lnSpc>
                        <a:spcBef>
                          <a:spcPts val="0"/>
                        </a:spcBef>
                        <a:spcAft>
                          <a:spcPts val="0"/>
                        </a:spcAft>
                      </a:pPr>
                      <a:r>
                        <a:rPr lang="en-US" sz="2000" b="1" dirty="0">
                          <a:effectLst/>
                        </a:rPr>
                        <a:t>Computer Lab Teacher</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2715421855"/>
                  </a:ext>
                </a:extLst>
              </a:tr>
              <a:tr h="383672">
                <a:tc>
                  <a:txBody>
                    <a:bodyPr/>
                    <a:lstStyle/>
                    <a:p>
                      <a:pPr marL="0" marR="0" algn="ctr">
                        <a:lnSpc>
                          <a:spcPct val="107000"/>
                        </a:lnSpc>
                        <a:spcBef>
                          <a:spcPts val="0"/>
                        </a:spcBef>
                        <a:spcAft>
                          <a:spcPts val="0"/>
                        </a:spcAft>
                      </a:pPr>
                      <a:r>
                        <a:rPr lang="en-US" sz="2000" b="1" dirty="0">
                          <a:effectLst/>
                        </a:rPr>
                        <a:t>Food Service Staff</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3626857660"/>
                  </a:ext>
                </a:extLst>
              </a:tr>
              <a:tr h="383672">
                <a:tc>
                  <a:txBody>
                    <a:bodyPr/>
                    <a:lstStyle/>
                    <a:p>
                      <a:pPr marL="0" marR="0" algn="ctr">
                        <a:lnSpc>
                          <a:spcPct val="107000"/>
                        </a:lnSpc>
                        <a:spcBef>
                          <a:spcPts val="0"/>
                        </a:spcBef>
                        <a:spcAft>
                          <a:spcPts val="0"/>
                        </a:spcAft>
                      </a:pPr>
                      <a:r>
                        <a:rPr lang="en-US" sz="2000" b="1" dirty="0">
                          <a:effectLst/>
                        </a:rPr>
                        <a:t>Librarian</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2915530603"/>
                  </a:ext>
                </a:extLst>
              </a:tr>
              <a:tr h="383672">
                <a:tc>
                  <a:txBody>
                    <a:bodyPr/>
                    <a:lstStyle/>
                    <a:p>
                      <a:pPr marL="0" marR="0" algn="ctr">
                        <a:lnSpc>
                          <a:spcPct val="107000"/>
                        </a:lnSpc>
                        <a:spcBef>
                          <a:spcPts val="0"/>
                        </a:spcBef>
                        <a:spcAft>
                          <a:spcPts val="0"/>
                        </a:spcAft>
                      </a:pPr>
                      <a:r>
                        <a:rPr lang="en-US" sz="2000" b="1" dirty="0">
                          <a:effectLst/>
                        </a:rPr>
                        <a:t>Office Staff</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58</a:t>
                      </a:r>
                    </a:p>
                  </a:txBody>
                  <a:tcPr marL="68580" marR="6858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293174405"/>
                  </a:ext>
                </a:extLst>
              </a:tr>
              <a:tr h="996298">
                <a:tc>
                  <a:txBody>
                    <a:bodyPr/>
                    <a:lstStyle/>
                    <a:p>
                      <a:pPr marL="0" marR="0" algn="ctr">
                        <a:lnSpc>
                          <a:spcPct val="107000"/>
                        </a:lnSpc>
                        <a:spcBef>
                          <a:spcPts val="0"/>
                        </a:spcBef>
                        <a:spcAft>
                          <a:spcPts val="0"/>
                        </a:spcAft>
                      </a:pPr>
                      <a:r>
                        <a:rPr lang="en-US" sz="2000" b="1" dirty="0">
                          <a:effectLst/>
                        </a:rPr>
                        <a:t>Other Staff</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3</a:t>
                      </a:r>
                    </a:p>
                  </a:txBody>
                  <a:tcPr marL="0" marR="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17</a:t>
                      </a:r>
                    </a:p>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School Board</a:t>
                      </a:r>
                    </a:p>
                  </a:txBody>
                  <a:tcPr marL="0" marR="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67</a:t>
                      </a:r>
                    </a:p>
                  </a:txBody>
                  <a:tcPr marL="0" marR="0" marT="0" marB="0" anchorCtr="1"/>
                </a:tc>
                <a:tc>
                  <a:txBody>
                    <a:bodyPr/>
                    <a:lstStyle/>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1"/>
                </a:tc>
                <a:extLst>
                  <a:ext uri="{0D108BD9-81ED-4DB2-BD59-A6C34878D82A}">
                    <a16:rowId xmlns:a16="http://schemas.microsoft.com/office/drawing/2014/main" val="2007487431"/>
                  </a:ext>
                </a:extLst>
              </a:tr>
              <a:tr h="658878">
                <a:tc>
                  <a:txBody>
                    <a:bodyPr/>
                    <a:lstStyle/>
                    <a:p>
                      <a:pPr marL="0" marR="0" algn="ctr">
                        <a:lnSpc>
                          <a:spcPct val="107000"/>
                        </a:lnSpc>
                        <a:spcBef>
                          <a:spcPts val="0"/>
                        </a:spcBef>
                        <a:spcAft>
                          <a:spcPts val="0"/>
                        </a:spcAft>
                      </a:pPr>
                      <a:r>
                        <a:rPr lang="en-US" sz="2000" b="1" dirty="0">
                          <a:effectLst/>
                        </a:rPr>
                        <a:t>School Nurses and Assistants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152</a:t>
                      </a:r>
                    </a:p>
                  </a:txBody>
                  <a:tcPr marL="68580" marR="68580" marT="0" marB="0" anchorCtr="1"/>
                </a:tc>
                <a:tc>
                  <a:txBody>
                    <a:bodyPr/>
                    <a:lstStyle/>
                    <a:p>
                      <a:pPr marL="0" marR="0" algn="ctr">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Ctr="1"/>
                </a:tc>
                <a:extLst>
                  <a:ext uri="{0D108BD9-81ED-4DB2-BD59-A6C34878D82A}">
                    <a16:rowId xmlns:a16="http://schemas.microsoft.com/office/drawing/2014/main" val="2269380202"/>
                  </a:ext>
                </a:extLst>
              </a:tr>
              <a:tr h="383672">
                <a:tc>
                  <a:txBody>
                    <a:bodyPr/>
                    <a:lstStyle/>
                    <a:p>
                      <a:pPr marL="0" marR="0" algn="ctr">
                        <a:lnSpc>
                          <a:spcPct val="107000"/>
                        </a:lnSpc>
                        <a:spcBef>
                          <a:spcPts val="0"/>
                        </a:spcBef>
                        <a:spcAft>
                          <a:spcPts val="0"/>
                        </a:spcAft>
                      </a:pPr>
                      <a:r>
                        <a:rPr lang="en-US" sz="2000" b="1" dirty="0">
                          <a:effectLst/>
                        </a:rPr>
                        <a:t>Totals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85</a:t>
                      </a:r>
                    </a:p>
                  </a:txBody>
                  <a:tcPr marL="68580" marR="68580" marT="0" marB="0" anchorCtr="1"/>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249</a:t>
                      </a:r>
                    </a:p>
                  </a:txBody>
                  <a:tcPr marL="68580" marR="68580" marT="0" marB="0" anchorCtr="1"/>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1080</a:t>
                      </a:r>
                    </a:p>
                  </a:txBody>
                  <a:tcPr marL="68580" marR="68580" marT="0" marB="0" anchorCtr="1"/>
                </a:tc>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Ctr="1"/>
                </a:tc>
                <a:extLst>
                  <a:ext uri="{0D108BD9-81ED-4DB2-BD59-A6C34878D82A}">
                    <a16:rowId xmlns:a16="http://schemas.microsoft.com/office/drawing/2014/main" val="3153617592"/>
                  </a:ext>
                </a:extLst>
              </a:tr>
            </a:tbl>
          </a:graphicData>
        </a:graphic>
      </p:graphicFrame>
    </p:spTree>
    <p:extLst>
      <p:ext uri="{BB962C8B-B14F-4D97-AF65-F5344CB8AC3E}">
        <p14:creationId xmlns:p14="http://schemas.microsoft.com/office/powerpoint/2010/main" val="1538663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36A7C-EA51-4521-A8D8-E135E3F92805}"/>
              </a:ext>
            </a:extLst>
          </p:cNvPr>
          <p:cNvSpPr>
            <a:spLocks noGrp="1"/>
          </p:cNvSpPr>
          <p:nvPr>
            <p:ph type="title"/>
          </p:nvPr>
        </p:nvSpPr>
        <p:spPr/>
        <p:txBody>
          <a:bodyPr/>
          <a:lstStyle/>
          <a:p>
            <a:r>
              <a:rPr lang="en-US" dirty="0"/>
              <a:t>Sustainability</a:t>
            </a:r>
          </a:p>
        </p:txBody>
      </p:sp>
      <p:sp>
        <p:nvSpPr>
          <p:cNvPr id="3" name="Content Placeholder 2">
            <a:extLst>
              <a:ext uri="{FF2B5EF4-FFF2-40B4-BE49-F238E27FC236}">
                <a16:creationId xmlns:a16="http://schemas.microsoft.com/office/drawing/2014/main" id="{14CFD9A0-739B-41A0-99C3-B3D5B3F0BE50}"/>
              </a:ext>
            </a:extLst>
          </p:cNvPr>
          <p:cNvSpPr>
            <a:spLocks noGrp="1"/>
          </p:cNvSpPr>
          <p:nvPr>
            <p:ph idx="1"/>
          </p:nvPr>
        </p:nvSpPr>
        <p:spPr/>
        <p:txBody>
          <a:bodyPr>
            <a:normAutofit fontScale="92500"/>
          </a:bodyPr>
          <a:lstStyle/>
          <a:p>
            <a:r>
              <a:rPr lang="en-US" dirty="0"/>
              <a:t>Lions Clubs adoption of school districts</a:t>
            </a:r>
          </a:p>
          <a:p>
            <a:r>
              <a:rPr lang="en-US" dirty="0"/>
              <a:t>School Districts pay for licenses</a:t>
            </a:r>
          </a:p>
          <a:p>
            <a:r>
              <a:rPr lang="en-US" dirty="0"/>
              <a:t>Charitable Donations to the Virginia Diabetes  or District 24-L LEARNS program</a:t>
            </a:r>
          </a:p>
          <a:p>
            <a:r>
              <a:rPr lang="en-US" dirty="0"/>
              <a:t>Identify community group or organization to support ongoing purchase of licenses</a:t>
            </a:r>
          </a:p>
          <a:p>
            <a:pPr marL="514350" lvl="1" indent="-285750">
              <a:buFont typeface="Wingdings" panose="05000000000000000000" pitchFamily="2" charset="2"/>
              <a:buChar char="v"/>
            </a:pPr>
            <a:r>
              <a:rPr lang="en-US" dirty="0"/>
              <a:t>	PTA</a:t>
            </a:r>
          </a:p>
          <a:p>
            <a:pPr marL="514350" lvl="1" indent="-285750">
              <a:buFont typeface="Wingdings" panose="05000000000000000000" pitchFamily="2" charset="2"/>
              <a:buChar char="v"/>
            </a:pPr>
            <a:r>
              <a:rPr lang="en-US" dirty="0"/>
              <a:t>Diabetes support groups</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87368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252FE-169E-402D-8A38-DC0BDC4A576F}"/>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1E46F627-7840-4D16-890A-D26BCEA55F7A}"/>
              </a:ext>
            </a:extLst>
          </p:cNvPr>
          <p:cNvSpPr>
            <a:spLocks noGrp="1"/>
          </p:cNvSpPr>
          <p:nvPr>
            <p:ph idx="1"/>
          </p:nvPr>
        </p:nvSpPr>
        <p:spPr/>
        <p:txBody>
          <a:bodyPr/>
          <a:lstStyle/>
          <a:p>
            <a:r>
              <a:rPr lang="en-US" dirty="0"/>
              <a:t>Automatically re-enroll all school districts in the program</a:t>
            </a:r>
          </a:p>
          <a:p>
            <a:r>
              <a:rPr lang="en-US" dirty="0"/>
              <a:t>Enroll those school districts not enrolled</a:t>
            </a:r>
          </a:p>
          <a:p>
            <a:r>
              <a:rPr lang="en-US" dirty="0"/>
              <a:t>Increase outreach to private schools within the geographic boundaries</a:t>
            </a:r>
          </a:p>
          <a:p>
            <a:r>
              <a:rPr lang="en-US" dirty="0"/>
              <a:t>Identify other funding sources to expand program to entire Commonwealth </a:t>
            </a:r>
          </a:p>
          <a:p>
            <a:r>
              <a:rPr lang="en-US" dirty="0"/>
              <a:t>Media outreach to publicize program and successes</a:t>
            </a:r>
          </a:p>
          <a:p>
            <a:r>
              <a:rPr lang="en-US" dirty="0"/>
              <a:t>Seek sustainability </a:t>
            </a:r>
          </a:p>
        </p:txBody>
      </p:sp>
    </p:spTree>
    <p:extLst>
      <p:ext uri="{BB962C8B-B14F-4D97-AF65-F5344CB8AC3E}">
        <p14:creationId xmlns:p14="http://schemas.microsoft.com/office/powerpoint/2010/main" val="3258146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4547-2FE8-4315-ADEF-BECAC7C4497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2133701E-4D1F-4982-BD19-F0D788736437}"/>
              </a:ext>
            </a:extLst>
          </p:cNvPr>
          <p:cNvSpPr>
            <a:spLocks noGrp="1"/>
          </p:cNvSpPr>
          <p:nvPr>
            <p:ph idx="1"/>
          </p:nvPr>
        </p:nvSpPr>
        <p:spPr/>
        <p:txBody>
          <a:bodyPr>
            <a:normAutofit fontScale="85000" lnSpcReduction="20000"/>
          </a:bodyPr>
          <a:lstStyle/>
          <a:p>
            <a:r>
              <a:rPr lang="en-US" dirty="0"/>
              <a:t>Contact Information:</a:t>
            </a:r>
          </a:p>
          <a:p>
            <a:r>
              <a:rPr lang="en-US" dirty="0"/>
              <a:t>Lion Kathy Gold kathy@virginiadiabetes.org</a:t>
            </a:r>
          </a:p>
          <a:p>
            <a:r>
              <a:rPr lang="en-US" dirty="0"/>
              <a:t>Checks: </a:t>
            </a:r>
          </a:p>
          <a:p>
            <a:pPr marL="514350" lvl="1" indent="-285750">
              <a:spcBef>
                <a:spcPts val="1000"/>
              </a:spcBef>
              <a:buFont typeface="Wingdings" panose="05000000000000000000" pitchFamily="2" charset="2"/>
              <a:buChar char="v"/>
            </a:pPr>
            <a:r>
              <a:rPr lang="en-US" sz="2000" dirty="0"/>
              <a:t>LEARNS to Lions District 24-L Treasurer</a:t>
            </a:r>
          </a:p>
          <a:p>
            <a:pPr marL="514350" indent="-285750">
              <a:buFont typeface="Wingdings" panose="05000000000000000000" pitchFamily="2" charset="2"/>
              <a:buChar char="v"/>
            </a:pPr>
            <a:r>
              <a:rPr lang="en-US" dirty="0"/>
              <a:t>501c3 Account: LEARNS mail to Harry </a:t>
            </a:r>
            <a:r>
              <a:rPr lang="en-US" dirty="0" err="1"/>
              <a:t>Leipfert</a:t>
            </a:r>
            <a:r>
              <a:rPr lang="en-US" dirty="0"/>
              <a:t> at </a:t>
            </a:r>
            <a:r>
              <a:rPr lang="en-US" u="sng" dirty="0">
                <a:solidFill>
                  <a:srgbClr val="0000FF"/>
                </a:solidFill>
                <a:effectLst/>
                <a:latin typeface="Calibri" panose="020F0502020204030204" pitchFamily="34" charset="0"/>
                <a:ea typeface="Calibri" panose="020F0502020204030204" pitchFamily="34" charset="0"/>
                <a:hlinkClick r:id="rId2"/>
              </a:rPr>
              <a:t>hsleipfert@gmail.com</a:t>
            </a:r>
            <a:r>
              <a:rPr lang="en-US" u="sng" dirty="0">
                <a:solidFill>
                  <a:srgbClr val="0000FF"/>
                </a:solidFill>
                <a:latin typeface="Calibri" panose="020F0502020204030204" pitchFamily="34" charset="0"/>
                <a:ea typeface="Calibri" panose="020F0502020204030204" pitchFamily="34" charset="0"/>
              </a:rPr>
              <a:t> </a:t>
            </a:r>
            <a:endParaRPr lang="en-US" u="sng" dirty="0">
              <a:solidFill>
                <a:schemeClr val="tx1"/>
              </a:solidFill>
              <a:latin typeface="Calibri" panose="020F0502020204030204" pitchFamily="34" charset="0"/>
              <a:ea typeface="Calibri" panose="020F0502020204030204" pitchFamily="34" charset="0"/>
            </a:endParaRPr>
          </a:p>
          <a:p>
            <a:pPr marL="514350" lvl="1" indent="-285750">
              <a:buFont typeface="Wingdings" panose="05000000000000000000" pitchFamily="2" charset="2"/>
              <a:buChar char="v"/>
            </a:pPr>
            <a:r>
              <a:rPr lang="en-US" sz="2000" dirty="0"/>
              <a:t>Virginia Diabetes Council  </a:t>
            </a:r>
            <a:r>
              <a:rPr lang="en-US" dirty="0">
                <a:hlinkClick r:id="rId3"/>
              </a:rPr>
              <a:t>LEARNS Project – Virginia Diabetes Council</a:t>
            </a:r>
            <a:endParaRPr lang="en-US" dirty="0"/>
          </a:p>
          <a:p>
            <a:r>
              <a:rPr lang="en-US" dirty="0"/>
              <a:t>Mail donation to: </a:t>
            </a:r>
          </a:p>
          <a:p>
            <a:pPr marL="34290" lvl="2" indent="0">
              <a:spcBef>
                <a:spcPts val="0"/>
              </a:spcBef>
              <a:buNone/>
            </a:pPr>
            <a:r>
              <a:rPr lang="en-US" sz="2000" b="0" dirty="0"/>
              <a:t>	Harry </a:t>
            </a:r>
            <a:r>
              <a:rPr lang="en-US" sz="2000" b="0" dirty="0" err="1"/>
              <a:t>Leipfert</a:t>
            </a:r>
            <a:r>
              <a:rPr lang="en-US" sz="2000" b="0" dirty="0"/>
              <a:t>,</a:t>
            </a:r>
          </a:p>
          <a:p>
            <a:pPr marL="34290" lvl="2" indent="0">
              <a:spcBef>
                <a:spcPts val="0"/>
              </a:spcBef>
              <a:buNone/>
            </a:pPr>
            <a:r>
              <a:rPr lang="en-US" sz="2000" b="0" dirty="0"/>
              <a:t>	2257 Cedar Grove Rd.</a:t>
            </a:r>
          </a:p>
          <a:p>
            <a:pPr marL="34290" lvl="2" indent="0">
              <a:spcBef>
                <a:spcPts val="0"/>
              </a:spcBef>
              <a:buNone/>
            </a:pPr>
            <a:r>
              <a:rPr lang="en-US" sz="2000" b="0" dirty="0"/>
              <a:t>	Winchester, VA 22603</a:t>
            </a:r>
          </a:p>
          <a:p>
            <a:pPr lvl="1"/>
            <a:endParaRPr lang="en-US" sz="16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38170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49004-2D37-4D70-90BE-E77258EC9060}"/>
              </a:ext>
            </a:extLst>
          </p:cNvPr>
          <p:cNvSpPr>
            <a:spLocks noGrp="1"/>
          </p:cNvSpPr>
          <p:nvPr>
            <p:ph type="title"/>
          </p:nvPr>
        </p:nvSpPr>
        <p:spPr>
          <a:xfrm>
            <a:off x="1069848" y="415996"/>
            <a:ext cx="9381133" cy="1344753"/>
          </a:xfrm>
        </p:spPr>
        <p:txBody>
          <a:bodyPr/>
          <a:lstStyle/>
          <a:p>
            <a:r>
              <a:rPr lang="en-US" dirty="0"/>
              <a:t>Mission and Vision				</a:t>
            </a:r>
          </a:p>
        </p:txBody>
      </p:sp>
      <p:sp>
        <p:nvSpPr>
          <p:cNvPr id="3" name="Content Placeholder 2">
            <a:extLst>
              <a:ext uri="{FF2B5EF4-FFF2-40B4-BE49-F238E27FC236}">
                <a16:creationId xmlns:a16="http://schemas.microsoft.com/office/drawing/2014/main" id="{DF76F86F-04F5-48B0-8A9E-733C61C5EA01}"/>
              </a:ext>
            </a:extLst>
          </p:cNvPr>
          <p:cNvSpPr>
            <a:spLocks noGrp="1"/>
          </p:cNvSpPr>
          <p:nvPr>
            <p:ph idx="1"/>
          </p:nvPr>
        </p:nvSpPr>
        <p:spPr/>
        <p:txBody>
          <a:bodyPr/>
          <a:lstStyle/>
          <a:p>
            <a:pPr marL="0" marR="0" algn="ctr">
              <a:lnSpc>
                <a:spcPct val="107000"/>
              </a:lnSpc>
              <a:spcBef>
                <a:spcPts val="0"/>
              </a:spcBef>
              <a:spcAft>
                <a:spcPts val="0"/>
              </a:spcAft>
            </a:pPr>
            <a:endPar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LEARNS Mission Statement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 provide a source of sustained funding and ongoing support to all Virginia school divisions 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order to provide standardized and equitable professional development for school staff in the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management of care for students with diabetes.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endPar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LEARNS Vision Statement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Facilitating standardized and purposeful diabetes education of school staff members responsible for managing care of students with diabetes.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9D59FD9C-804F-4F9B-81E3-3598A5B9E06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67825" y="533400"/>
            <a:ext cx="1095375" cy="1227349"/>
          </a:xfrm>
          <a:prstGeom prst="rect">
            <a:avLst/>
          </a:prstGeom>
          <a:noFill/>
          <a:ln>
            <a:noFill/>
          </a:ln>
        </p:spPr>
      </p:pic>
    </p:spTree>
    <p:extLst>
      <p:ext uri="{BB962C8B-B14F-4D97-AF65-F5344CB8AC3E}">
        <p14:creationId xmlns:p14="http://schemas.microsoft.com/office/powerpoint/2010/main" val="208152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6957-737D-4D6A-9089-41A57B59BE4B}"/>
              </a:ext>
            </a:extLst>
          </p:cNvPr>
          <p:cNvSpPr>
            <a:spLocks noGrp="1"/>
          </p:cNvSpPr>
          <p:nvPr>
            <p:ph type="title"/>
          </p:nvPr>
        </p:nvSpPr>
        <p:spPr/>
        <p:txBody>
          <a:bodyPr/>
          <a:lstStyle/>
          <a:p>
            <a:r>
              <a:rPr lang="en-US" dirty="0"/>
              <a:t>What is LEARNS?				        </a:t>
            </a:r>
          </a:p>
        </p:txBody>
      </p:sp>
      <p:sp>
        <p:nvSpPr>
          <p:cNvPr id="3" name="Content Placeholder 2">
            <a:extLst>
              <a:ext uri="{FF2B5EF4-FFF2-40B4-BE49-F238E27FC236}">
                <a16:creationId xmlns:a16="http://schemas.microsoft.com/office/drawing/2014/main" id="{1145BE1E-1B65-4173-8398-0ECB5DF41EB9}"/>
              </a:ext>
            </a:extLst>
          </p:cNvPr>
          <p:cNvSpPr>
            <a:spLocks noGrp="1"/>
          </p:cNvSpPr>
          <p:nvPr>
            <p:ph idx="1"/>
          </p:nvPr>
        </p:nvSpPr>
        <p:spPr/>
        <p:txBody>
          <a:bodyPr/>
          <a:lstStyle/>
          <a:p>
            <a:r>
              <a:rPr lang="en-US" dirty="0"/>
              <a:t>E-learning program</a:t>
            </a:r>
          </a:p>
          <a:p>
            <a:r>
              <a:rPr lang="en-US" dirty="0"/>
              <a:t>Care of children living with diabetes during the school day</a:t>
            </a:r>
          </a:p>
          <a:p>
            <a:r>
              <a:rPr lang="en-US" dirty="0"/>
              <a:t>School Nurse and Health Assistants</a:t>
            </a:r>
          </a:p>
          <a:p>
            <a:r>
              <a:rPr lang="en-US" dirty="0"/>
              <a:t>School Personnel</a:t>
            </a:r>
          </a:p>
          <a:p>
            <a:r>
              <a:rPr lang="en-US" dirty="0"/>
              <a:t>Provides 6 Continuing Education Credits every 2 years</a:t>
            </a:r>
          </a:p>
          <a:p>
            <a:r>
              <a:rPr lang="en-US" dirty="0"/>
              <a:t>Meets Virginia Code for educational requirement for the care of children living with diabetes for school personnel</a:t>
            </a:r>
          </a:p>
          <a:p>
            <a:endParaRPr lang="en-US" dirty="0"/>
          </a:p>
        </p:txBody>
      </p:sp>
      <p:pic>
        <p:nvPicPr>
          <p:cNvPr id="4" name="Picture 3">
            <a:extLst>
              <a:ext uri="{FF2B5EF4-FFF2-40B4-BE49-F238E27FC236}">
                <a16:creationId xmlns:a16="http://schemas.microsoft.com/office/drawing/2014/main" id="{B5AFB630-CD55-4D1D-BB1D-E06D3A9CB2E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53525" y="257016"/>
            <a:ext cx="1277302" cy="1457483"/>
          </a:xfrm>
          <a:prstGeom prst="rect">
            <a:avLst/>
          </a:prstGeom>
          <a:noFill/>
          <a:ln>
            <a:noFill/>
          </a:ln>
        </p:spPr>
      </p:pic>
    </p:spTree>
    <p:extLst>
      <p:ext uri="{BB962C8B-B14F-4D97-AF65-F5344CB8AC3E}">
        <p14:creationId xmlns:p14="http://schemas.microsoft.com/office/powerpoint/2010/main" val="388051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0A28-5B2B-433A-8678-A5B8E6F52C28}"/>
              </a:ext>
            </a:extLst>
          </p:cNvPr>
          <p:cNvSpPr>
            <a:spLocks noGrp="1"/>
          </p:cNvSpPr>
          <p:nvPr>
            <p:ph type="title"/>
          </p:nvPr>
        </p:nvSpPr>
        <p:spPr/>
        <p:txBody>
          <a:bodyPr/>
          <a:lstStyle/>
          <a:p>
            <a:r>
              <a:rPr lang="en-US" dirty="0"/>
              <a:t>LEARNS Grant				</a:t>
            </a:r>
          </a:p>
        </p:txBody>
      </p:sp>
      <p:sp>
        <p:nvSpPr>
          <p:cNvPr id="3" name="Content Placeholder 2">
            <a:extLst>
              <a:ext uri="{FF2B5EF4-FFF2-40B4-BE49-F238E27FC236}">
                <a16:creationId xmlns:a16="http://schemas.microsoft.com/office/drawing/2014/main" id="{FCB76597-38F4-48B5-901E-BBA2213CA99B}"/>
              </a:ext>
            </a:extLst>
          </p:cNvPr>
          <p:cNvSpPr>
            <a:spLocks noGrp="1"/>
          </p:cNvSpPr>
          <p:nvPr>
            <p:ph idx="1"/>
          </p:nvPr>
        </p:nvSpPr>
        <p:spPr/>
        <p:txBody>
          <a:bodyPr>
            <a:normAutofit fontScale="92500" lnSpcReduction="10000"/>
          </a:bodyPr>
          <a:lstStyle/>
          <a:p>
            <a:r>
              <a:rPr lang="en-US" sz="2800" dirty="0"/>
              <a:t>Collaborative effort of:</a:t>
            </a:r>
          </a:p>
          <a:p>
            <a:pPr lvl="1">
              <a:buFont typeface="Wingdings" panose="05000000000000000000" pitchFamily="2" charset="2"/>
              <a:buChar char="v"/>
            </a:pPr>
            <a:r>
              <a:rPr lang="en-US" sz="2400" dirty="0"/>
              <a:t>Lions District 24-L</a:t>
            </a:r>
          </a:p>
          <a:p>
            <a:pPr lvl="1">
              <a:buFont typeface="Wingdings" panose="05000000000000000000" pitchFamily="2" charset="2"/>
              <a:buChar char="v"/>
            </a:pPr>
            <a:r>
              <a:rPr lang="en-US" sz="2400" dirty="0"/>
              <a:t>Lions Clubs International Foundation</a:t>
            </a:r>
          </a:p>
          <a:p>
            <a:pPr lvl="1">
              <a:buFont typeface="Wingdings" panose="05000000000000000000" pitchFamily="2" charset="2"/>
              <a:buChar char="v"/>
            </a:pPr>
            <a:r>
              <a:rPr lang="en-US" sz="2400" dirty="0"/>
              <a:t>Virginia Diabetes Council</a:t>
            </a:r>
          </a:p>
          <a:p>
            <a:pPr lvl="1">
              <a:buFont typeface="Wingdings" panose="05000000000000000000" pitchFamily="2" charset="2"/>
              <a:buChar char="v"/>
            </a:pPr>
            <a:r>
              <a:rPr lang="en-US" sz="2400" dirty="0"/>
              <a:t>Virginia Department of Education</a:t>
            </a:r>
          </a:p>
          <a:p>
            <a:pPr lvl="1">
              <a:buFont typeface="Wingdings" panose="05000000000000000000" pitchFamily="2" charset="2"/>
              <a:buChar char="v"/>
            </a:pPr>
            <a:r>
              <a:rPr lang="en-US" sz="2400" dirty="0"/>
              <a:t>Virginia Department of Health</a:t>
            </a:r>
          </a:p>
          <a:p>
            <a:pPr lvl="1">
              <a:buFont typeface="Wingdings" panose="05000000000000000000" pitchFamily="2" charset="2"/>
              <a:buChar char="v"/>
            </a:pPr>
            <a:r>
              <a:rPr lang="en-US" sz="2400" dirty="0"/>
              <a:t>Virginia Association of School Nurses</a:t>
            </a:r>
          </a:p>
          <a:p>
            <a:pPr lvl="1">
              <a:buFont typeface="Wingdings" panose="05000000000000000000" pitchFamily="2" charset="2"/>
              <a:buChar char="v"/>
            </a:pPr>
            <a:r>
              <a:rPr lang="en-US" sz="2400" dirty="0"/>
              <a:t>Virginia Association of Diabetes Education and Care Specialists</a:t>
            </a:r>
          </a:p>
        </p:txBody>
      </p:sp>
      <p:pic>
        <p:nvPicPr>
          <p:cNvPr id="4" name="Picture 3">
            <a:extLst>
              <a:ext uri="{FF2B5EF4-FFF2-40B4-BE49-F238E27FC236}">
                <a16:creationId xmlns:a16="http://schemas.microsoft.com/office/drawing/2014/main" id="{542BB3F8-C3B4-4017-B8A4-DEEDC91F840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53525" y="257016"/>
            <a:ext cx="1277302" cy="1457483"/>
          </a:xfrm>
          <a:prstGeom prst="rect">
            <a:avLst/>
          </a:prstGeom>
          <a:noFill/>
          <a:ln>
            <a:noFill/>
          </a:ln>
        </p:spPr>
      </p:pic>
    </p:spTree>
    <p:extLst>
      <p:ext uri="{BB962C8B-B14F-4D97-AF65-F5344CB8AC3E}">
        <p14:creationId xmlns:p14="http://schemas.microsoft.com/office/powerpoint/2010/main" val="406024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3C19-2622-4D0A-9925-E8A6C11C291A}"/>
              </a:ext>
            </a:extLst>
          </p:cNvPr>
          <p:cNvSpPr>
            <a:spLocks noGrp="1"/>
          </p:cNvSpPr>
          <p:nvPr>
            <p:ph type="title"/>
          </p:nvPr>
        </p:nvSpPr>
        <p:spPr/>
        <p:txBody>
          <a:bodyPr/>
          <a:lstStyle/>
          <a:p>
            <a:r>
              <a:rPr lang="en-US" dirty="0"/>
              <a:t>Salus Education: 	</a:t>
            </a:r>
            <a:br>
              <a:rPr lang="en-US" dirty="0"/>
            </a:br>
            <a:r>
              <a:rPr lang="en-US" dirty="0"/>
              <a:t>	Bridging the Gap</a:t>
            </a:r>
          </a:p>
        </p:txBody>
      </p:sp>
      <p:sp>
        <p:nvSpPr>
          <p:cNvPr id="3" name="Content Placeholder 2">
            <a:extLst>
              <a:ext uri="{FF2B5EF4-FFF2-40B4-BE49-F238E27FC236}">
                <a16:creationId xmlns:a16="http://schemas.microsoft.com/office/drawing/2014/main" id="{A8BD09A5-B7AA-4C5D-8B00-CE53F3E2A950}"/>
              </a:ext>
            </a:extLst>
          </p:cNvPr>
          <p:cNvSpPr>
            <a:spLocks noGrp="1"/>
          </p:cNvSpPr>
          <p:nvPr>
            <p:ph idx="1"/>
          </p:nvPr>
        </p:nvSpPr>
        <p:spPr/>
        <p:txBody>
          <a:bodyPr/>
          <a:lstStyle/>
          <a:p>
            <a:r>
              <a:rPr lang="en-US" dirty="0"/>
              <a:t>E-learning program</a:t>
            </a:r>
          </a:p>
          <a:p>
            <a:r>
              <a:rPr lang="en-US" dirty="0"/>
              <a:t>Single license per school/year</a:t>
            </a:r>
          </a:p>
          <a:p>
            <a:r>
              <a:rPr lang="en-US" dirty="0"/>
              <a:t>Unlimited users of each license</a:t>
            </a:r>
          </a:p>
          <a:p>
            <a:r>
              <a:rPr lang="en-US" dirty="0"/>
              <a:t>Cost of license</a:t>
            </a:r>
          </a:p>
          <a:p>
            <a:pPr marL="514350" lvl="1" indent="-285750">
              <a:buFont typeface="Wingdings" panose="05000000000000000000" pitchFamily="2" charset="2"/>
              <a:buChar char="v"/>
            </a:pPr>
            <a:r>
              <a:rPr lang="en-US" dirty="0"/>
              <a:t>New license $33/year</a:t>
            </a:r>
          </a:p>
          <a:p>
            <a:pPr marL="514350" lvl="1" indent="-285750">
              <a:buFont typeface="Wingdings" panose="05000000000000000000" pitchFamily="2" charset="2"/>
              <a:buChar char="v"/>
            </a:pPr>
            <a:r>
              <a:rPr lang="en-US" dirty="0"/>
              <a:t>Renewed license $23.10/year</a:t>
            </a:r>
          </a:p>
        </p:txBody>
      </p:sp>
      <p:pic>
        <p:nvPicPr>
          <p:cNvPr id="4" name="Picture 3">
            <a:extLst>
              <a:ext uri="{FF2B5EF4-FFF2-40B4-BE49-F238E27FC236}">
                <a16:creationId xmlns:a16="http://schemas.microsoft.com/office/drawing/2014/main" id="{857BD437-9A43-443F-BF4F-588307A024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53525" y="257016"/>
            <a:ext cx="1277302" cy="1457483"/>
          </a:xfrm>
          <a:prstGeom prst="rect">
            <a:avLst/>
          </a:prstGeom>
          <a:noFill/>
          <a:ln>
            <a:noFill/>
          </a:ln>
        </p:spPr>
      </p:pic>
    </p:spTree>
    <p:extLst>
      <p:ext uri="{BB962C8B-B14F-4D97-AF65-F5344CB8AC3E}">
        <p14:creationId xmlns:p14="http://schemas.microsoft.com/office/powerpoint/2010/main" val="148881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0B07-7BF2-4719-ACE2-6EC0207EE577}"/>
              </a:ext>
            </a:extLst>
          </p:cNvPr>
          <p:cNvSpPr>
            <a:spLocks noGrp="1"/>
          </p:cNvSpPr>
          <p:nvPr>
            <p:ph type="title"/>
          </p:nvPr>
        </p:nvSpPr>
        <p:spPr/>
        <p:txBody>
          <a:bodyPr>
            <a:normAutofit fontScale="90000"/>
          </a:bodyPr>
          <a:lstStyle/>
          <a:p>
            <a:br>
              <a:rPr lang="en-US" dirty="0"/>
            </a:br>
            <a:r>
              <a:rPr lang="en-US" dirty="0"/>
              <a:t>LEARNS – Phase 1								</a:t>
            </a:r>
          </a:p>
        </p:txBody>
      </p:sp>
      <p:sp>
        <p:nvSpPr>
          <p:cNvPr id="3" name="Content Placeholder 2">
            <a:extLst>
              <a:ext uri="{FF2B5EF4-FFF2-40B4-BE49-F238E27FC236}">
                <a16:creationId xmlns:a16="http://schemas.microsoft.com/office/drawing/2014/main" id="{13A4860E-AFCF-4313-BEDA-02E3ECE2BB34}"/>
              </a:ext>
            </a:extLst>
          </p:cNvPr>
          <p:cNvSpPr>
            <a:spLocks noGrp="1"/>
          </p:cNvSpPr>
          <p:nvPr>
            <p:ph idx="1"/>
          </p:nvPr>
        </p:nvSpPr>
        <p:spPr>
          <a:xfrm>
            <a:off x="1069848" y="1874520"/>
            <a:ext cx="9731502" cy="4351338"/>
          </a:xfrm>
        </p:spPr>
        <p:txBody>
          <a:bodyPr/>
          <a:lstStyle/>
          <a:p>
            <a:r>
              <a:rPr lang="en-US" dirty="0"/>
              <a:t>Enrolled 36/42 School districts within geographic boundary of Lions District 24-L</a:t>
            </a:r>
          </a:p>
          <a:p>
            <a:r>
              <a:rPr lang="en-US" dirty="0"/>
              <a:t>Archdiocese of Arlington</a:t>
            </a:r>
          </a:p>
          <a:p>
            <a:r>
              <a:rPr lang="en-US" dirty="0"/>
              <a:t>Purchased 481 licenses</a:t>
            </a:r>
          </a:p>
          <a:p>
            <a:r>
              <a:rPr lang="en-US" dirty="0"/>
              <a:t>3,161 individuals enrolled</a:t>
            </a:r>
          </a:p>
          <a:p>
            <a:r>
              <a:rPr lang="en-US" dirty="0"/>
              <a:t>2662 individuals have completed certification</a:t>
            </a:r>
          </a:p>
          <a:p>
            <a:r>
              <a:rPr lang="en-US" dirty="0"/>
              <a:t>84% completion rate</a:t>
            </a:r>
          </a:p>
        </p:txBody>
      </p:sp>
      <p:pic>
        <p:nvPicPr>
          <p:cNvPr id="4" name="Picture 3">
            <a:extLst>
              <a:ext uri="{FF2B5EF4-FFF2-40B4-BE49-F238E27FC236}">
                <a16:creationId xmlns:a16="http://schemas.microsoft.com/office/drawing/2014/main" id="{CE31485F-C69C-46CC-9F50-93A85D3AE99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53525" y="257016"/>
            <a:ext cx="1277302" cy="1457483"/>
          </a:xfrm>
          <a:prstGeom prst="rect">
            <a:avLst/>
          </a:prstGeom>
          <a:noFill/>
          <a:ln>
            <a:noFill/>
          </a:ln>
        </p:spPr>
      </p:pic>
    </p:spTree>
    <p:extLst>
      <p:ext uri="{BB962C8B-B14F-4D97-AF65-F5344CB8AC3E}">
        <p14:creationId xmlns:p14="http://schemas.microsoft.com/office/powerpoint/2010/main" val="5045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D43F062-158E-4A4C-95C4-80902EFF4169}"/>
              </a:ext>
            </a:extLst>
          </p:cNvPr>
          <p:cNvGraphicFramePr>
            <a:graphicFrameLocks noGrp="1"/>
          </p:cNvGraphicFramePr>
          <p:nvPr>
            <p:extLst>
              <p:ext uri="{D42A27DB-BD31-4B8C-83A1-F6EECF244321}">
                <p14:modId xmlns:p14="http://schemas.microsoft.com/office/powerpoint/2010/main" val="3029688753"/>
              </p:ext>
            </p:extLst>
          </p:nvPr>
        </p:nvGraphicFramePr>
        <p:xfrm>
          <a:off x="0" y="0"/>
          <a:ext cx="12192000" cy="6858003"/>
        </p:xfrm>
        <a:graphic>
          <a:graphicData uri="http://schemas.openxmlformats.org/drawingml/2006/table">
            <a:tbl>
              <a:tblPr firstRow="1" bandRow="1">
                <a:tableStyleId>{5C22544A-7EE6-4342-B048-85BDC9FD1C3A}</a:tableStyleId>
              </a:tblPr>
              <a:tblGrid>
                <a:gridCol w="3207339">
                  <a:extLst>
                    <a:ext uri="{9D8B030D-6E8A-4147-A177-3AD203B41FA5}">
                      <a16:colId xmlns:a16="http://schemas.microsoft.com/office/drawing/2014/main" val="4169826811"/>
                    </a:ext>
                  </a:extLst>
                </a:gridCol>
                <a:gridCol w="2279061">
                  <a:extLst>
                    <a:ext uri="{9D8B030D-6E8A-4147-A177-3AD203B41FA5}">
                      <a16:colId xmlns:a16="http://schemas.microsoft.com/office/drawing/2014/main" val="954902988"/>
                    </a:ext>
                  </a:extLst>
                </a:gridCol>
                <a:gridCol w="1935480">
                  <a:extLst>
                    <a:ext uri="{9D8B030D-6E8A-4147-A177-3AD203B41FA5}">
                      <a16:colId xmlns:a16="http://schemas.microsoft.com/office/drawing/2014/main" val="3565673494"/>
                    </a:ext>
                  </a:extLst>
                </a:gridCol>
                <a:gridCol w="2331720">
                  <a:extLst>
                    <a:ext uri="{9D8B030D-6E8A-4147-A177-3AD203B41FA5}">
                      <a16:colId xmlns:a16="http://schemas.microsoft.com/office/drawing/2014/main" val="2642729143"/>
                    </a:ext>
                  </a:extLst>
                </a:gridCol>
                <a:gridCol w="2438400">
                  <a:extLst>
                    <a:ext uri="{9D8B030D-6E8A-4147-A177-3AD203B41FA5}">
                      <a16:colId xmlns:a16="http://schemas.microsoft.com/office/drawing/2014/main" val="1907526473"/>
                    </a:ext>
                  </a:extLst>
                </a:gridCol>
              </a:tblGrid>
              <a:tr h="861947">
                <a:tc>
                  <a:txBody>
                    <a:bodyPr/>
                    <a:lstStyle/>
                    <a:p>
                      <a:pPr marL="0" marR="0" algn="ctr">
                        <a:lnSpc>
                          <a:spcPct val="107000"/>
                        </a:lnSpc>
                        <a:spcBef>
                          <a:spcPts val="0"/>
                        </a:spcBef>
                        <a:spcAft>
                          <a:spcPts val="0"/>
                        </a:spcAft>
                        <a:tabLst>
                          <a:tab pos="685800" algn="l"/>
                          <a:tab pos="1127125" algn="ctr"/>
                        </a:tabLst>
                      </a:pPr>
                      <a:r>
                        <a:rPr lang="en-US" sz="2000" dirty="0">
                          <a:effectLst/>
                        </a:rPr>
                        <a:t>	</a:t>
                      </a:r>
                    </a:p>
                    <a:p>
                      <a:pPr marL="0" marR="0" algn="ctr">
                        <a:lnSpc>
                          <a:spcPct val="107000"/>
                        </a:lnSpc>
                        <a:spcBef>
                          <a:spcPts val="0"/>
                        </a:spcBef>
                        <a:spcAft>
                          <a:spcPts val="0"/>
                        </a:spcAft>
                        <a:tabLst>
                          <a:tab pos="685800" algn="l"/>
                          <a:tab pos="1127125" algn="ctr"/>
                        </a:tabLst>
                      </a:pPr>
                      <a:r>
                        <a:rPr lang="en-US" sz="2000" dirty="0">
                          <a:effectLst/>
                        </a:rPr>
                        <a:t>CATEGORY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2019-2020 Enrolled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2020-2021 Enrolled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2020-2021 Completed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2020-2021 Incomplete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3624206"/>
                  </a:ext>
                </a:extLst>
              </a:tr>
              <a:tr h="383672">
                <a:tc>
                  <a:txBody>
                    <a:bodyPr/>
                    <a:lstStyle/>
                    <a:p>
                      <a:pPr marL="0" marR="0" algn="ctr">
                        <a:lnSpc>
                          <a:spcPct val="107000"/>
                        </a:lnSpc>
                        <a:spcBef>
                          <a:spcPts val="0"/>
                        </a:spcBef>
                        <a:spcAft>
                          <a:spcPts val="0"/>
                        </a:spcAft>
                      </a:pPr>
                      <a:r>
                        <a:rPr lang="en-US" sz="2000" b="1" dirty="0">
                          <a:effectLst/>
                        </a:rPr>
                        <a:t>Administrators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a:effectLst/>
                        </a:rPr>
                        <a:t>115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92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23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477822138"/>
                  </a:ext>
                </a:extLst>
              </a:tr>
              <a:tr h="996298">
                <a:tc>
                  <a:txBody>
                    <a:bodyPr/>
                    <a:lstStyle/>
                    <a:p>
                      <a:pPr marL="0" marR="0" algn="ctr">
                        <a:lnSpc>
                          <a:spcPct val="107000"/>
                        </a:lnSpc>
                        <a:spcBef>
                          <a:spcPts val="0"/>
                        </a:spcBef>
                        <a:spcAft>
                          <a:spcPts val="0"/>
                        </a:spcAft>
                      </a:pPr>
                      <a:r>
                        <a:rPr lang="en-US" sz="2000" b="1" dirty="0">
                          <a:effectLst/>
                        </a:rPr>
                        <a:t>Athletic Trainers, Coaches, Physical Education Teachers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08610" algn="l"/>
                        </a:tabLst>
                      </a:pPr>
                      <a:r>
                        <a:rPr lang="en-US" sz="2000" dirty="0">
                          <a:effectLst/>
                        </a:rPr>
                        <a:t>142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135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115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1406444524"/>
                  </a:ext>
                </a:extLst>
              </a:tr>
              <a:tr h="383672">
                <a:tc>
                  <a:txBody>
                    <a:bodyPr/>
                    <a:lstStyle/>
                    <a:p>
                      <a:pPr marL="0" marR="0" algn="ctr">
                        <a:lnSpc>
                          <a:spcPct val="107000"/>
                        </a:lnSpc>
                        <a:spcBef>
                          <a:spcPts val="0"/>
                        </a:spcBef>
                        <a:spcAft>
                          <a:spcPts val="0"/>
                        </a:spcAft>
                      </a:pPr>
                      <a:r>
                        <a:rPr lang="en-US" sz="2000" b="1" dirty="0">
                          <a:effectLst/>
                        </a:rPr>
                        <a:t>Bus Drivers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1645832789"/>
                  </a:ext>
                </a:extLst>
              </a:tr>
              <a:tr h="658878">
                <a:tc>
                  <a:txBody>
                    <a:bodyPr/>
                    <a:lstStyle/>
                    <a:p>
                      <a:pPr marL="0" marR="0" algn="ctr">
                        <a:lnSpc>
                          <a:spcPct val="107000"/>
                        </a:lnSpc>
                        <a:spcBef>
                          <a:spcPts val="0"/>
                        </a:spcBef>
                        <a:spcAft>
                          <a:spcPts val="0"/>
                        </a:spcAft>
                      </a:pPr>
                      <a:r>
                        <a:rPr lang="en-US" sz="2000" b="1" dirty="0">
                          <a:effectLst/>
                        </a:rPr>
                        <a:t>Classroom Teachers and Teacher Assistants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1512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1601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1333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268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1730648734"/>
                  </a:ext>
                </a:extLst>
              </a:tr>
              <a:tr h="383672">
                <a:tc>
                  <a:txBody>
                    <a:bodyPr/>
                    <a:lstStyle/>
                    <a:p>
                      <a:pPr marL="0" marR="0" algn="ctr">
                        <a:lnSpc>
                          <a:spcPct val="107000"/>
                        </a:lnSpc>
                        <a:spcBef>
                          <a:spcPts val="0"/>
                        </a:spcBef>
                        <a:spcAft>
                          <a:spcPts val="0"/>
                        </a:spcAft>
                      </a:pPr>
                      <a:r>
                        <a:rPr lang="en-US" sz="2000" b="1" dirty="0">
                          <a:effectLst/>
                        </a:rPr>
                        <a:t>Computer Lab Teacher</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2715421855"/>
                  </a:ext>
                </a:extLst>
              </a:tr>
              <a:tr h="383672">
                <a:tc>
                  <a:txBody>
                    <a:bodyPr/>
                    <a:lstStyle/>
                    <a:p>
                      <a:pPr marL="0" marR="0" algn="ctr">
                        <a:lnSpc>
                          <a:spcPct val="107000"/>
                        </a:lnSpc>
                        <a:spcBef>
                          <a:spcPts val="0"/>
                        </a:spcBef>
                        <a:spcAft>
                          <a:spcPts val="0"/>
                        </a:spcAft>
                      </a:pPr>
                      <a:r>
                        <a:rPr lang="en-US" sz="2000" b="1" dirty="0">
                          <a:effectLst/>
                        </a:rPr>
                        <a:t>Food Service Staff</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3626857660"/>
                  </a:ext>
                </a:extLst>
              </a:tr>
              <a:tr h="383672">
                <a:tc>
                  <a:txBody>
                    <a:bodyPr/>
                    <a:lstStyle/>
                    <a:p>
                      <a:pPr marL="0" marR="0" algn="ctr">
                        <a:lnSpc>
                          <a:spcPct val="107000"/>
                        </a:lnSpc>
                        <a:spcBef>
                          <a:spcPts val="0"/>
                        </a:spcBef>
                        <a:spcAft>
                          <a:spcPts val="0"/>
                        </a:spcAft>
                      </a:pPr>
                      <a:r>
                        <a:rPr lang="en-US" sz="2000" b="1" dirty="0">
                          <a:effectLst/>
                        </a:rPr>
                        <a:t>Librarian</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34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32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2915530603"/>
                  </a:ext>
                </a:extLst>
              </a:tr>
              <a:tr h="383672">
                <a:tc>
                  <a:txBody>
                    <a:bodyPr/>
                    <a:lstStyle/>
                    <a:p>
                      <a:pPr marL="0" marR="0" algn="ctr">
                        <a:lnSpc>
                          <a:spcPct val="107000"/>
                        </a:lnSpc>
                        <a:spcBef>
                          <a:spcPts val="0"/>
                        </a:spcBef>
                        <a:spcAft>
                          <a:spcPts val="0"/>
                        </a:spcAft>
                      </a:pPr>
                      <a:r>
                        <a:rPr lang="en-US" sz="2000" b="1" dirty="0">
                          <a:effectLst/>
                        </a:rPr>
                        <a:t>Office Staff</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227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191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36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293174405"/>
                  </a:ext>
                </a:extLst>
              </a:tr>
              <a:tr h="996298">
                <a:tc>
                  <a:txBody>
                    <a:bodyPr/>
                    <a:lstStyle/>
                    <a:p>
                      <a:pPr marL="0" marR="0" algn="ctr">
                        <a:lnSpc>
                          <a:spcPct val="107000"/>
                        </a:lnSpc>
                        <a:spcBef>
                          <a:spcPts val="0"/>
                        </a:spcBef>
                        <a:spcAft>
                          <a:spcPts val="0"/>
                        </a:spcAft>
                      </a:pPr>
                      <a:r>
                        <a:rPr lang="en-US" sz="2000" b="1" dirty="0">
                          <a:effectLst/>
                        </a:rPr>
                        <a:t>Other Staff</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277</a:t>
                      </a:r>
                    </a:p>
                    <a:p>
                      <a:pPr marL="0" marR="0" algn="ctr">
                        <a:lnSpc>
                          <a:spcPct val="107000"/>
                        </a:lnSpc>
                        <a:spcBef>
                          <a:spcPts val="0"/>
                        </a:spcBef>
                        <a:spcAft>
                          <a:spcPts val="0"/>
                        </a:spcAft>
                      </a:pPr>
                      <a:r>
                        <a:rPr lang="en-US" sz="2000" dirty="0">
                          <a:effectLst/>
                        </a:rPr>
                        <a:t> </a:t>
                      </a:r>
                    </a:p>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1"/>
                </a:tc>
                <a:tc>
                  <a:txBody>
                    <a:bodyPr/>
                    <a:lstStyle/>
                    <a:p>
                      <a:pPr marL="0" marR="0" algn="ctr">
                        <a:lnSpc>
                          <a:spcPct val="107000"/>
                        </a:lnSpc>
                        <a:spcBef>
                          <a:spcPts val="0"/>
                        </a:spcBef>
                        <a:spcAft>
                          <a:spcPts val="0"/>
                        </a:spcAft>
                      </a:pPr>
                      <a:r>
                        <a:rPr lang="en-US" sz="2000" dirty="0">
                          <a:effectLst/>
                        </a:rPr>
                        <a:t>295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1"/>
                </a:tc>
                <a:tc>
                  <a:txBody>
                    <a:bodyPr/>
                    <a:lstStyle/>
                    <a:p>
                      <a:pPr marL="0" marR="0" algn="ctr">
                        <a:lnSpc>
                          <a:spcPct val="107000"/>
                        </a:lnSpc>
                        <a:spcBef>
                          <a:spcPts val="0"/>
                        </a:spcBef>
                        <a:spcAft>
                          <a:spcPts val="0"/>
                        </a:spcAft>
                      </a:pPr>
                      <a:r>
                        <a:rPr lang="en-US" sz="2000" dirty="0">
                          <a:effectLst/>
                        </a:rPr>
                        <a:t>251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1"/>
                </a:tc>
                <a:tc>
                  <a:txBody>
                    <a:bodyPr/>
                    <a:lstStyle/>
                    <a:p>
                      <a:pPr marL="0" marR="0" algn="ctr">
                        <a:lnSpc>
                          <a:spcPct val="107000"/>
                        </a:lnSpc>
                        <a:spcBef>
                          <a:spcPts val="0"/>
                        </a:spcBef>
                        <a:spcAft>
                          <a:spcPts val="0"/>
                        </a:spcAft>
                      </a:pPr>
                      <a:r>
                        <a:rPr lang="en-US" sz="2000" dirty="0">
                          <a:effectLst/>
                        </a:rPr>
                        <a:t>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1"/>
                </a:tc>
                <a:extLst>
                  <a:ext uri="{0D108BD9-81ED-4DB2-BD59-A6C34878D82A}">
                    <a16:rowId xmlns:a16="http://schemas.microsoft.com/office/drawing/2014/main" val="2007487431"/>
                  </a:ext>
                </a:extLst>
              </a:tr>
              <a:tr h="658878">
                <a:tc>
                  <a:txBody>
                    <a:bodyPr/>
                    <a:lstStyle/>
                    <a:p>
                      <a:pPr marL="0" marR="0" algn="ctr">
                        <a:lnSpc>
                          <a:spcPct val="107000"/>
                        </a:lnSpc>
                        <a:spcBef>
                          <a:spcPts val="0"/>
                        </a:spcBef>
                        <a:spcAft>
                          <a:spcPts val="0"/>
                        </a:spcAft>
                      </a:pPr>
                      <a:r>
                        <a:rPr lang="en-US" sz="2000" b="1" dirty="0">
                          <a:effectLst/>
                        </a:rPr>
                        <a:t>School Nurses and Assistants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734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a:effectLst/>
                        </a:rPr>
                        <a:t>729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627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dirty="0">
                          <a:effectLst/>
                        </a:rPr>
                        <a:t>102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2269380202"/>
                  </a:ext>
                </a:extLst>
              </a:tr>
              <a:tr h="383672">
                <a:tc>
                  <a:txBody>
                    <a:bodyPr/>
                    <a:lstStyle/>
                    <a:p>
                      <a:pPr marL="0" marR="0" algn="ctr">
                        <a:lnSpc>
                          <a:spcPct val="107000"/>
                        </a:lnSpc>
                        <a:spcBef>
                          <a:spcPts val="0"/>
                        </a:spcBef>
                        <a:spcAft>
                          <a:spcPts val="0"/>
                        </a:spcAft>
                      </a:pPr>
                      <a:r>
                        <a:rPr lang="en-US" sz="2000" b="1" dirty="0">
                          <a:effectLst/>
                        </a:rPr>
                        <a:t>Totals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effectLst/>
                        </a:rPr>
                        <a:t>2872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b="1" dirty="0">
                          <a:effectLst/>
                        </a:rPr>
                        <a:t>3161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b="1" dirty="0">
                          <a:effectLst/>
                        </a:rPr>
                        <a:t>2662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tc>
                  <a:txBody>
                    <a:bodyPr/>
                    <a:lstStyle/>
                    <a:p>
                      <a:pPr marL="0" marR="0" algn="ctr">
                        <a:lnSpc>
                          <a:spcPct val="107000"/>
                        </a:lnSpc>
                        <a:spcBef>
                          <a:spcPts val="0"/>
                        </a:spcBef>
                        <a:spcAft>
                          <a:spcPts val="0"/>
                        </a:spcAft>
                      </a:pPr>
                      <a:r>
                        <a:rPr lang="en-US" sz="2000" b="1" dirty="0">
                          <a:effectLst/>
                        </a:rPr>
                        <a:t>499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1"/>
                </a:tc>
                <a:extLst>
                  <a:ext uri="{0D108BD9-81ED-4DB2-BD59-A6C34878D82A}">
                    <a16:rowId xmlns:a16="http://schemas.microsoft.com/office/drawing/2014/main" val="3153617592"/>
                  </a:ext>
                </a:extLst>
              </a:tr>
            </a:tbl>
          </a:graphicData>
        </a:graphic>
      </p:graphicFrame>
    </p:spTree>
    <p:extLst>
      <p:ext uri="{BB962C8B-B14F-4D97-AF65-F5344CB8AC3E}">
        <p14:creationId xmlns:p14="http://schemas.microsoft.com/office/powerpoint/2010/main" val="319314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95EE-0BA3-423A-A084-522DA8C97E28}"/>
              </a:ext>
            </a:extLst>
          </p:cNvPr>
          <p:cNvSpPr>
            <a:spLocks noGrp="1"/>
          </p:cNvSpPr>
          <p:nvPr>
            <p:ph type="title"/>
          </p:nvPr>
        </p:nvSpPr>
        <p:spPr/>
        <p:txBody>
          <a:bodyPr/>
          <a:lstStyle/>
          <a:p>
            <a:r>
              <a:rPr lang="en-US" dirty="0"/>
              <a:t>Data School Nurses</a:t>
            </a:r>
          </a:p>
        </p:txBody>
      </p:sp>
      <p:sp>
        <p:nvSpPr>
          <p:cNvPr id="3" name="Content Placeholder 2">
            <a:extLst>
              <a:ext uri="{FF2B5EF4-FFF2-40B4-BE49-F238E27FC236}">
                <a16:creationId xmlns:a16="http://schemas.microsoft.com/office/drawing/2014/main" id="{D40C2AE8-2B53-4B48-B202-0D6F0DDBE25B}"/>
              </a:ext>
            </a:extLst>
          </p:cNvPr>
          <p:cNvSpPr>
            <a:spLocks noGrp="1"/>
          </p:cNvSpPr>
          <p:nvPr>
            <p:ph idx="1"/>
          </p:nvPr>
        </p:nvSpPr>
        <p:spPr/>
        <p:txBody>
          <a:bodyPr>
            <a:noAutofit/>
          </a:bodyPr>
          <a:lstStyle/>
          <a:p>
            <a:pPr marL="0" indent="0">
              <a:buNone/>
            </a:pPr>
            <a:r>
              <a:rPr lang="en-US" sz="2400" b="1" dirty="0">
                <a:solidFill>
                  <a:schemeClr val="tx1"/>
                </a:solidFill>
              </a:rPr>
              <a:t>Average Pre-test scores: 79           Average Post-test scores: 94</a:t>
            </a:r>
          </a:p>
          <a:p>
            <a:pPr marL="0" indent="0">
              <a:buNone/>
            </a:pPr>
            <a:r>
              <a:rPr lang="en-US" sz="1600" dirty="0">
                <a:solidFill>
                  <a:schemeClr val="tx1"/>
                </a:solidFill>
              </a:rPr>
              <a:t>“</a:t>
            </a:r>
            <a:r>
              <a:rPr lang="en-US" i="1" dirty="0">
                <a:solidFill>
                  <a:schemeClr val="tx1"/>
                </a:solidFill>
              </a:rPr>
              <a:t>I have never been a school nurse. This CE lesson was important to how I understand and practice care for students with diabetes. I now am refreshed on insulin types, calculations, symptoms, and psychosocial implications.”</a:t>
            </a:r>
          </a:p>
          <a:p>
            <a:pPr marL="0" indent="0">
              <a:buNone/>
            </a:pPr>
            <a:endParaRPr lang="en-US" i="1" dirty="0">
              <a:solidFill>
                <a:schemeClr val="tx1"/>
              </a:solidFill>
            </a:endParaRPr>
          </a:p>
          <a:p>
            <a:pPr marL="0" indent="0">
              <a:buNone/>
            </a:pPr>
            <a:r>
              <a:rPr lang="en-US" i="1" dirty="0">
                <a:solidFill>
                  <a:schemeClr val="tx1"/>
                </a:solidFill>
              </a:rPr>
              <a:t>“I'm now more aware of the legal rights of students and the laws that man-date those rights. I feel more comfortable and confident with the steps necessary to provide individual plans to accommodate students with diabetes. “ </a:t>
            </a:r>
          </a:p>
          <a:p>
            <a:endParaRPr lang="en-US" sz="2400" dirty="0">
              <a:solidFill>
                <a:schemeClr val="tx1"/>
              </a:solidFill>
            </a:endParaRPr>
          </a:p>
          <a:p>
            <a:r>
              <a:rPr lang="en-US" sz="2400" dirty="0">
                <a:solidFill>
                  <a:schemeClr val="tx1"/>
                </a:solidFill>
              </a:rPr>
              <a:t> </a:t>
            </a:r>
          </a:p>
          <a:p>
            <a:endParaRPr lang="en-US" sz="2400" dirty="0">
              <a:solidFill>
                <a:schemeClr val="tx1"/>
              </a:solidFill>
            </a:endParaRPr>
          </a:p>
        </p:txBody>
      </p:sp>
    </p:spTree>
    <p:extLst>
      <p:ext uri="{BB962C8B-B14F-4D97-AF65-F5344CB8AC3E}">
        <p14:creationId xmlns:p14="http://schemas.microsoft.com/office/powerpoint/2010/main" val="411888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63DDE-034D-4F1E-927B-ED58BE8E0D51}"/>
              </a:ext>
            </a:extLst>
          </p:cNvPr>
          <p:cNvSpPr>
            <a:spLocks noGrp="1"/>
          </p:cNvSpPr>
          <p:nvPr>
            <p:ph type="title"/>
          </p:nvPr>
        </p:nvSpPr>
        <p:spPr/>
        <p:txBody>
          <a:bodyPr/>
          <a:lstStyle/>
          <a:p>
            <a:r>
              <a:rPr lang="en-US" dirty="0"/>
              <a:t>Data Non-Medical Personnel</a:t>
            </a:r>
          </a:p>
        </p:txBody>
      </p:sp>
      <p:sp>
        <p:nvSpPr>
          <p:cNvPr id="3" name="Content Placeholder 2">
            <a:extLst>
              <a:ext uri="{FF2B5EF4-FFF2-40B4-BE49-F238E27FC236}">
                <a16:creationId xmlns:a16="http://schemas.microsoft.com/office/drawing/2014/main" id="{8755D300-D7AB-41A9-8DB7-F4A07557687D}"/>
              </a:ext>
            </a:extLst>
          </p:cNvPr>
          <p:cNvSpPr>
            <a:spLocks noGrp="1"/>
          </p:cNvSpPr>
          <p:nvPr>
            <p:ph idx="1"/>
          </p:nvPr>
        </p:nvSpPr>
        <p:spPr/>
        <p:txBody>
          <a:bodyPr>
            <a:normAutofit/>
          </a:bodyPr>
          <a:lstStyle/>
          <a:p>
            <a:pPr marL="0" indent="0">
              <a:buNone/>
            </a:pPr>
            <a:r>
              <a:rPr lang="en-US" sz="2400" b="1" dirty="0">
                <a:solidFill>
                  <a:schemeClr val="tx1"/>
                </a:solidFill>
              </a:rPr>
              <a:t>Average Pre-test scores: 66 			Post-test scores: 92</a:t>
            </a:r>
          </a:p>
          <a:p>
            <a:pPr marL="0" indent="0">
              <a:buNone/>
            </a:pPr>
            <a:r>
              <a:rPr lang="en-US" sz="2400" b="1" dirty="0">
                <a:solidFill>
                  <a:schemeClr val="tx1"/>
                </a:solidFill>
              </a:rPr>
              <a:t>Confidence Level Pre- course: 3.8  		Post-Course: 4.4</a:t>
            </a:r>
          </a:p>
          <a:p>
            <a:pPr marL="0" indent="0">
              <a:buNone/>
            </a:pPr>
            <a:endParaRPr lang="en-US" sz="2400" b="1" dirty="0">
              <a:solidFill>
                <a:schemeClr val="tx1"/>
              </a:solidFill>
            </a:endParaRPr>
          </a:p>
          <a:p>
            <a:r>
              <a:rPr lang="en-US" sz="1800" b="0" i="0" u="none" strike="noStrike" baseline="0" dirty="0">
                <a:solidFill>
                  <a:srgbClr val="000000"/>
                </a:solidFill>
                <a:latin typeface="Arial" panose="020B0604020202020204" pitchFamily="34" charset="0"/>
              </a:rPr>
              <a:t>“</a:t>
            </a:r>
            <a:r>
              <a:rPr lang="en-US" sz="1800" b="0" i="1" u="none" strike="noStrike" baseline="0" dirty="0">
                <a:solidFill>
                  <a:srgbClr val="000000"/>
                </a:solidFill>
                <a:latin typeface="Arial" panose="020B0604020202020204" pitchFamily="34" charset="0"/>
              </a:rPr>
              <a:t>I think this was very useful and designed with the learner in mind. Because something like diabetes is life threatening the subject can be scary to ask questions or take the time to really understand. The self pace of a computer teaching program lowered my level of stress while allowing me to review and study at a pace comfortable to me.” </a:t>
            </a:r>
          </a:p>
        </p:txBody>
      </p:sp>
    </p:spTree>
    <p:extLst>
      <p:ext uri="{BB962C8B-B14F-4D97-AF65-F5344CB8AC3E}">
        <p14:creationId xmlns:p14="http://schemas.microsoft.com/office/powerpoint/2010/main" val="239623777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1213</TotalTime>
  <Words>860</Words>
  <Application>Microsoft Office PowerPoint</Application>
  <PresentationFormat>Widescreen</PresentationFormat>
  <Paragraphs>216</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Avenir Next LT Pro</vt:lpstr>
      <vt:lpstr>Calibri</vt:lpstr>
      <vt:lpstr>Modern Love</vt:lpstr>
      <vt:lpstr>Times New Roman</vt:lpstr>
      <vt:lpstr>Wingdings</vt:lpstr>
      <vt:lpstr>BohemianVTI</vt:lpstr>
      <vt:lpstr>LEARNS Lions Empowering Regional Nurses in Schools</vt:lpstr>
      <vt:lpstr>Mission and Vision    </vt:lpstr>
      <vt:lpstr>What is LEARNS?            </vt:lpstr>
      <vt:lpstr>LEARNS Grant    </vt:lpstr>
      <vt:lpstr>Salus Education:    Bridging the Gap</vt:lpstr>
      <vt:lpstr> LEARNS – Phase 1        </vt:lpstr>
      <vt:lpstr>PowerPoint Presentation</vt:lpstr>
      <vt:lpstr>Data School Nurses</vt:lpstr>
      <vt:lpstr>Data Non-Medical Personnel</vt:lpstr>
      <vt:lpstr>Schools Adopted by Lions Clubs</vt:lpstr>
      <vt:lpstr>PowerPoint Presentation</vt:lpstr>
      <vt:lpstr>Sustainability</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LEARNS Lions Empowering Regional Nurses in Schools</dc:title>
  <dc:creator>Kathy Gold</dc:creator>
  <cp:lastModifiedBy>Kathy Gold</cp:lastModifiedBy>
  <cp:revision>55</cp:revision>
  <dcterms:created xsi:type="dcterms:W3CDTF">2021-01-20T16:59:28Z</dcterms:created>
  <dcterms:modified xsi:type="dcterms:W3CDTF">2021-05-12T19:04:17Z</dcterms:modified>
</cp:coreProperties>
</file>